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8" r:id="rId1"/>
  </p:sldMasterIdLst>
  <p:notesMasterIdLst>
    <p:notesMasterId r:id="rId18"/>
  </p:notesMasterIdLst>
  <p:sldIdLst>
    <p:sldId id="256" r:id="rId2"/>
    <p:sldId id="257" r:id="rId3"/>
    <p:sldId id="258" r:id="rId4"/>
    <p:sldId id="262" r:id="rId5"/>
    <p:sldId id="263" r:id="rId6"/>
    <p:sldId id="265" r:id="rId7"/>
    <p:sldId id="266" r:id="rId8"/>
    <p:sldId id="267" r:id="rId9"/>
    <p:sldId id="273" r:id="rId10"/>
    <p:sldId id="274" r:id="rId11"/>
    <p:sldId id="275" r:id="rId12"/>
    <p:sldId id="259" r:id="rId13"/>
    <p:sldId id="260" r:id="rId14"/>
    <p:sldId id="261" r:id="rId15"/>
    <p:sldId id="276" r:id="rId16"/>
    <p:sldId id="272"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24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5288"/>
    <p:restoredTop sz="94592"/>
  </p:normalViewPr>
  <p:slideViewPr>
    <p:cSldViewPr snapToGrid="0">
      <p:cViewPr varScale="1">
        <p:scale>
          <a:sx n="80" d="100"/>
          <a:sy n="80" d="100"/>
        </p:scale>
        <p:origin x="192" y="2144"/>
      </p:cViewPr>
      <p:guideLst>
        <p:guide orient="horz" pos="324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06304325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Google Shape;479;g5c5512f9be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0" name="Google Shape;480;g5c5512f9be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 sz="1200" b="1"/>
              <a:t>Teacher Notes:</a:t>
            </a:r>
            <a:endParaRPr sz="1200" b="1"/>
          </a:p>
          <a:p>
            <a:pPr marL="0" marR="0" lvl="0" indent="0" algn="l" rtl="0">
              <a:lnSpc>
                <a:spcPct val="100000"/>
              </a:lnSpc>
              <a:spcBef>
                <a:spcPts val="0"/>
              </a:spcBef>
              <a:spcAft>
                <a:spcPts val="0"/>
              </a:spcAft>
              <a:buNone/>
            </a:pPr>
            <a:r>
              <a:rPr lang="en" sz="1200"/>
              <a:t>This slide needs to be deleted once you’ve completed your preparation. Copy these slides to your team’s drive and do not link the originals to the Daily Session Document. Make sure to PRINT the project planning document. </a:t>
            </a:r>
            <a:endParaRPr sz="1200"/>
          </a:p>
          <a:p>
            <a:pPr marL="0" marR="0" lvl="0" indent="0" algn="l" rtl="0">
              <a:lnSpc>
                <a:spcPct val="100000"/>
              </a:lnSpc>
              <a:spcBef>
                <a:spcPts val="0"/>
              </a:spcBef>
              <a:spcAft>
                <a:spcPts val="0"/>
              </a:spcAft>
              <a:buNone/>
            </a:pPr>
            <a:endParaRPr sz="1200"/>
          </a:p>
        </p:txBody>
      </p:sp>
    </p:spTree>
    <p:extLst>
      <p:ext uri="{BB962C8B-B14F-4D97-AF65-F5344CB8AC3E}">
        <p14:creationId xmlns:p14="http://schemas.microsoft.com/office/powerpoint/2010/main" val="1651460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33f7eeb6f5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33f7eeb6f5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721457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g33f7eeb6f5_0_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8" name="Google Shape;248;g33f7eeb6f5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57934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33f7eeb6f5_0_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7" name="Google Shape;257;g33f7eeb6f5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289205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33f7eeb6f5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6" name="Google Shape;266;g33f7eeb6f5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840898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605d1f7dc1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6" name="Google Shape;276;g605d1f7dc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244833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33f7eeb6f5_0_6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 name="Google Shape;286;g33f7eeb6f5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https://repl.it/@sayri/Practice-Arrow-Functions</a:t>
            </a:r>
            <a:endParaRPr/>
          </a:p>
        </p:txBody>
      </p:sp>
    </p:spTree>
    <p:extLst>
      <p:ext uri="{BB962C8B-B14F-4D97-AF65-F5344CB8AC3E}">
        <p14:creationId xmlns:p14="http://schemas.microsoft.com/office/powerpoint/2010/main" val="3182322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8"/>
        <p:cNvGrpSpPr/>
        <p:nvPr/>
      </p:nvGrpSpPr>
      <p:grpSpPr>
        <a:xfrm>
          <a:off x="0" y="0"/>
          <a:ext cx="0" cy="0"/>
          <a:chOff x="0" y="0"/>
          <a:chExt cx="0" cy="0"/>
        </a:xfrm>
      </p:grpSpPr>
      <p:sp>
        <p:nvSpPr>
          <p:cNvPr id="569" name="Google Shape;569;g598fc86c5a_0_1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0" name="Google Shape;570;g598fc86c5a_0_1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b="1" baseline="30000"/>
              <a:t>Teacher Notes:</a:t>
            </a:r>
            <a:endParaRPr sz="1800" b="1" baseline="30000"/>
          </a:p>
          <a:p>
            <a:pPr marL="0" lvl="0" indent="0" algn="l" rtl="0">
              <a:spcBef>
                <a:spcPts val="0"/>
              </a:spcBef>
              <a:spcAft>
                <a:spcPts val="0"/>
              </a:spcAft>
              <a:buNone/>
            </a:pPr>
            <a:r>
              <a:rPr lang="en" sz="1800" baseline="30000"/>
              <a:t>Leave these up so students can refer back to.</a:t>
            </a:r>
            <a:endParaRPr sz="1800" baseline="30000"/>
          </a:p>
        </p:txBody>
      </p:sp>
    </p:spTree>
    <p:extLst>
      <p:ext uri="{BB962C8B-B14F-4D97-AF65-F5344CB8AC3E}">
        <p14:creationId xmlns:p14="http://schemas.microsoft.com/office/powerpoint/2010/main" val="1925651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3"/>
        <p:cNvGrpSpPr/>
        <p:nvPr/>
      </p:nvGrpSpPr>
      <p:grpSpPr>
        <a:xfrm>
          <a:off x="0" y="0"/>
          <a:ext cx="0" cy="0"/>
          <a:chOff x="0" y="0"/>
          <a:chExt cx="0" cy="0"/>
        </a:xfrm>
      </p:grpSpPr>
      <p:sp>
        <p:nvSpPr>
          <p:cNvPr id="484" name="Google Shape;484;g5c5512f9be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5" name="Google Shape;485;g5c5512f9be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 sz="1200" b="1"/>
              <a:t>Teacher Notes:</a:t>
            </a:r>
            <a:endParaRPr sz="1200" b="1"/>
          </a:p>
          <a:p>
            <a:pPr marL="0" marR="0" lvl="0" indent="0" algn="l" rtl="0">
              <a:lnSpc>
                <a:spcPct val="100000"/>
              </a:lnSpc>
              <a:spcBef>
                <a:spcPts val="0"/>
              </a:spcBef>
              <a:spcAft>
                <a:spcPts val="0"/>
              </a:spcAft>
              <a:buNone/>
            </a:pPr>
            <a:r>
              <a:rPr lang="en" sz="1200"/>
              <a:t>This slide needs to be deleted once you’ve completed your preparation. Copy these slides to your team’s drive and do not link the originals to the Daily Session Document. Make sure to PRINT the project planning document. </a:t>
            </a:r>
            <a:endParaRPr sz="1200" b="1"/>
          </a:p>
          <a:p>
            <a:pPr marL="0" marR="0" lvl="0" indent="0" algn="l" rtl="0">
              <a:lnSpc>
                <a:spcPct val="100000"/>
              </a:lnSpc>
              <a:spcBef>
                <a:spcPts val="0"/>
              </a:spcBef>
              <a:spcAft>
                <a:spcPts val="0"/>
              </a:spcAft>
              <a:buNone/>
            </a:pPr>
            <a:endParaRPr sz="1200"/>
          </a:p>
        </p:txBody>
      </p:sp>
    </p:spTree>
    <p:extLst>
      <p:ext uri="{BB962C8B-B14F-4D97-AF65-F5344CB8AC3E}">
        <p14:creationId xmlns:p14="http://schemas.microsoft.com/office/powerpoint/2010/main" val="2012322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8"/>
        <p:cNvGrpSpPr/>
        <p:nvPr/>
      </p:nvGrpSpPr>
      <p:grpSpPr>
        <a:xfrm>
          <a:off x="0" y="0"/>
          <a:ext cx="0" cy="0"/>
          <a:chOff x="0" y="0"/>
          <a:chExt cx="0" cy="0"/>
        </a:xfrm>
      </p:grpSpPr>
      <p:sp>
        <p:nvSpPr>
          <p:cNvPr id="489" name="Google Shape;489;g5c5512f9be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0" name="Google Shape;490;g5c5512f9be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 sz="1200" b="1"/>
              <a:t>Teacher Notes:</a:t>
            </a:r>
            <a:endParaRPr sz="1200" b="1"/>
          </a:p>
          <a:p>
            <a:pPr marL="0" marR="0" lvl="0" indent="0" algn="l" rtl="0">
              <a:lnSpc>
                <a:spcPct val="100000"/>
              </a:lnSpc>
              <a:spcBef>
                <a:spcPts val="0"/>
              </a:spcBef>
              <a:spcAft>
                <a:spcPts val="0"/>
              </a:spcAft>
              <a:buNone/>
            </a:pPr>
            <a:r>
              <a:rPr lang="en" sz="1200"/>
              <a:t>This slide needs to be deleted once you’ve completed your preparation. Copy these slides to your team’s drive and do not link the originals to the Daily Session Document. Make sure to PRINT the project planning document. </a:t>
            </a:r>
            <a:endParaRPr sz="1200" b="1"/>
          </a:p>
          <a:p>
            <a:pPr marL="0" marR="0" lvl="0" indent="0" algn="l" rtl="0">
              <a:lnSpc>
                <a:spcPct val="100000"/>
              </a:lnSpc>
              <a:spcBef>
                <a:spcPts val="0"/>
              </a:spcBef>
              <a:spcAft>
                <a:spcPts val="0"/>
              </a:spcAft>
              <a:buNone/>
            </a:pPr>
            <a:endParaRPr sz="1200"/>
          </a:p>
        </p:txBody>
      </p:sp>
    </p:spTree>
    <p:extLst>
      <p:ext uri="{BB962C8B-B14F-4D97-AF65-F5344CB8AC3E}">
        <p14:creationId xmlns:p14="http://schemas.microsoft.com/office/powerpoint/2010/main" val="384637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0"/>
        <p:cNvGrpSpPr/>
        <p:nvPr/>
      </p:nvGrpSpPr>
      <p:grpSpPr>
        <a:xfrm>
          <a:off x="0" y="0"/>
          <a:ext cx="0" cy="0"/>
          <a:chOff x="0" y="0"/>
          <a:chExt cx="0" cy="0"/>
        </a:xfrm>
      </p:grpSpPr>
      <p:sp>
        <p:nvSpPr>
          <p:cNvPr id="511" name="Google Shape;511;g598fc86c5a_0_2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2" name="Google Shape;512;g598fc86c5a_0_2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b="1"/>
              <a:t>Teacher Notes:</a:t>
            </a:r>
            <a:endParaRPr sz="1200" b="1"/>
          </a:p>
          <a:p>
            <a:pPr marL="0" lvl="0" indent="0" algn="l" rtl="0">
              <a:spcBef>
                <a:spcPts val="0"/>
              </a:spcBef>
              <a:spcAft>
                <a:spcPts val="0"/>
              </a:spcAft>
              <a:buNone/>
            </a:pPr>
            <a:r>
              <a:rPr lang="en" sz="1200"/>
              <a:t>Coders should read aloud the objective. Students should read through each vocabulary word.</a:t>
            </a:r>
            <a:endParaRPr sz="1200"/>
          </a:p>
        </p:txBody>
      </p:sp>
    </p:spTree>
    <p:extLst>
      <p:ext uri="{BB962C8B-B14F-4D97-AF65-F5344CB8AC3E}">
        <p14:creationId xmlns:p14="http://schemas.microsoft.com/office/powerpoint/2010/main" val="1637874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6"/>
        <p:cNvGrpSpPr/>
        <p:nvPr/>
      </p:nvGrpSpPr>
      <p:grpSpPr>
        <a:xfrm>
          <a:off x="0" y="0"/>
          <a:ext cx="0" cy="0"/>
          <a:chOff x="0" y="0"/>
          <a:chExt cx="0" cy="0"/>
        </a:xfrm>
      </p:grpSpPr>
      <p:sp>
        <p:nvSpPr>
          <p:cNvPr id="517" name="Google Shape;517;g59b52d8e97_0_2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8" name="Google Shape;518;g59b52d8e97_0_2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chemeClr val="dk1"/>
                </a:solidFill>
              </a:rPr>
              <a:t>Teacher Notes:</a:t>
            </a:r>
            <a:endParaRPr b="1">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endParaRPr>
              <a:solidFill>
                <a:schemeClr val="dk1"/>
              </a:solidFill>
            </a:endParaRPr>
          </a:p>
          <a:p>
            <a:pPr marL="0" marR="0" lvl="0" indent="0" algn="l" rtl="0">
              <a:lnSpc>
                <a:spcPct val="100000"/>
              </a:lnSpc>
              <a:spcBef>
                <a:spcPts val="0"/>
              </a:spcBef>
              <a:spcAft>
                <a:spcPts val="0"/>
              </a:spcAft>
              <a:buNone/>
            </a:pPr>
            <a:endParaRPr/>
          </a:p>
        </p:txBody>
      </p:sp>
    </p:spTree>
    <p:extLst>
      <p:ext uri="{BB962C8B-B14F-4D97-AF65-F5344CB8AC3E}">
        <p14:creationId xmlns:p14="http://schemas.microsoft.com/office/powerpoint/2010/main" val="1307586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8"/>
        <p:cNvGrpSpPr/>
        <p:nvPr/>
      </p:nvGrpSpPr>
      <p:grpSpPr>
        <a:xfrm>
          <a:off x="0" y="0"/>
          <a:ext cx="0" cy="0"/>
          <a:chOff x="0" y="0"/>
          <a:chExt cx="0" cy="0"/>
        </a:xfrm>
      </p:grpSpPr>
      <p:sp>
        <p:nvSpPr>
          <p:cNvPr id="529" name="Google Shape;529;g59ab250679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0" name="Google Shape;530;g59ab250679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sz="1800" baseline="30000">
              <a:solidFill>
                <a:schemeClr val="dk1"/>
              </a:solidFill>
            </a:endParaRPr>
          </a:p>
        </p:txBody>
      </p:sp>
    </p:spTree>
    <p:extLst>
      <p:ext uri="{BB962C8B-B14F-4D97-AF65-F5344CB8AC3E}">
        <p14:creationId xmlns:p14="http://schemas.microsoft.com/office/powerpoint/2010/main" val="472605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4"/>
        <p:cNvGrpSpPr/>
        <p:nvPr/>
      </p:nvGrpSpPr>
      <p:grpSpPr>
        <a:xfrm>
          <a:off x="0" y="0"/>
          <a:ext cx="0" cy="0"/>
          <a:chOff x="0" y="0"/>
          <a:chExt cx="0" cy="0"/>
        </a:xfrm>
      </p:grpSpPr>
      <p:sp>
        <p:nvSpPr>
          <p:cNvPr id="535" name="Google Shape;535;g59ab2506c9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6" name="Google Shape;536;g59ab2506c9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sz="1800" baseline="30000">
              <a:solidFill>
                <a:schemeClr val="dk1"/>
              </a:solidFill>
            </a:endParaRPr>
          </a:p>
        </p:txBody>
      </p:sp>
    </p:spTree>
    <p:extLst>
      <p:ext uri="{BB962C8B-B14F-4D97-AF65-F5344CB8AC3E}">
        <p14:creationId xmlns:p14="http://schemas.microsoft.com/office/powerpoint/2010/main" val="1687372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1"/>
        <p:cNvGrpSpPr/>
        <p:nvPr/>
      </p:nvGrpSpPr>
      <p:grpSpPr>
        <a:xfrm>
          <a:off x="0" y="0"/>
          <a:ext cx="0" cy="0"/>
          <a:chOff x="0" y="0"/>
          <a:chExt cx="0" cy="0"/>
        </a:xfrm>
      </p:grpSpPr>
      <p:sp>
        <p:nvSpPr>
          <p:cNvPr id="542" name="Google Shape;542;g598fc86c5a_0_15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3" name="Google Shape;543;g598fc86c5a_0_15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chemeClr val="dk1"/>
                </a:solidFill>
              </a:rPr>
              <a:t>Teacher Notes:</a:t>
            </a:r>
            <a:endParaRPr b="1">
              <a:solidFill>
                <a:schemeClr val="dk1"/>
              </a:solidFill>
            </a:endParaRPr>
          </a:p>
          <a:p>
            <a:pPr marL="0" lvl="0" indent="0" algn="l" rtl="0">
              <a:spcBef>
                <a:spcPts val="0"/>
              </a:spcBef>
              <a:spcAft>
                <a:spcPts val="0"/>
              </a:spcAft>
              <a:buNone/>
            </a:pPr>
            <a:endParaRPr/>
          </a:p>
          <a:p>
            <a:pPr marL="0" lvl="0" indent="0" algn="l" rtl="0">
              <a:spcBef>
                <a:spcPts val="0"/>
              </a:spcBef>
              <a:spcAft>
                <a:spcPts val="0"/>
              </a:spcAft>
              <a:buNone/>
            </a:pPr>
            <a:r>
              <a:rPr lang="en"/>
              <a:t>Use this time to walk through the code together. Ask questions along the way. Have students type along with you. </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
                <a:solidFill>
                  <a:schemeClr val="dk1"/>
                </a:solidFill>
                <a:latin typeface="Roboto"/>
                <a:ea typeface="Roboto"/>
                <a:cs typeface="Roboto"/>
                <a:sym typeface="Roboto"/>
              </a:rPr>
              <a:t>https://popcode.org/?snapshot=67d8801c-064c-442c-a308-5d6f5551f5d2</a:t>
            </a:r>
            <a:endParaRPr/>
          </a:p>
        </p:txBody>
      </p:sp>
    </p:spTree>
    <p:extLst>
      <p:ext uri="{BB962C8B-B14F-4D97-AF65-F5344CB8AC3E}">
        <p14:creationId xmlns:p14="http://schemas.microsoft.com/office/powerpoint/2010/main" val="2146687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55f34f6893_0_2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55f34f6893_0_2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825401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19.png"/><Relationship Id="rId18" Type="http://schemas.openxmlformats.org/officeDocument/2006/relationships/image" Target="../media/image24.png"/><Relationship Id="rId3" Type="http://schemas.openxmlformats.org/officeDocument/2006/relationships/image" Target="../media/image7.png"/><Relationship Id="rId21" Type="http://schemas.openxmlformats.org/officeDocument/2006/relationships/image" Target="../media/image26.png"/><Relationship Id="rId7" Type="http://schemas.openxmlformats.org/officeDocument/2006/relationships/image" Target="../media/image9.png"/><Relationship Id="rId12" Type="http://schemas.openxmlformats.org/officeDocument/2006/relationships/image" Target="../media/image18.png"/><Relationship Id="rId17" Type="http://schemas.openxmlformats.org/officeDocument/2006/relationships/image" Target="../media/image23.png"/><Relationship Id="rId2" Type="http://schemas.openxmlformats.org/officeDocument/2006/relationships/image" Target="../media/image6.png"/><Relationship Id="rId16" Type="http://schemas.openxmlformats.org/officeDocument/2006/relationships/image" Target="../media/image22.png"/><Relationship Id="rId20" Type="http://schemas.openxmlformats.org/officeDocument/2006/relationships/image" Target="../media/image25.png"/><Relationship Id="rId1" Type="http://schemas.openxmlformats.org/officeDocument/2006/relationships/slideMaster" Target="../slideMasters/slideMaster1.xml"/><Relationship Id="rId6" Type="http://schemas.openxmlformats.org/officeDocument/2006/relationships/image" Target="../media/image8.png"/><Relationship Id="rId11" Type="http://schemas.openxmlformats.org/officeDocument/2006/relationships/image" Target="../media/image12.png"/><Relationship Id="rId24" Type="http://schemas.openxmlformats.org/officeDocument/2006/relationships/image" Target="../media/image13.png"/><Relationship Id="rId5" Type="http://schemas.openxmlformats.org/officeDocument/2006/relationships/image" Target="../media/image16.png"/><Relationship Id="rId15" Type="http://schemas.openxmlformats.org/officeDocument/2006/relationships/image" Target="../media/image21.png"/><Relationship Id="rId23" Type="http://schemas.openxmlformats.org/officeDocument/2006/relationships/image" Target="../media/image28.png"/><Relationship Id="rId10" Type="http://schemas.openxmlformats.org/officeDocument/2006/relationships/image" Target="../media/image10.png"/><Relationship Id="rId19" Type="http://schemas.openxmlformats.org/officeDocument/2006/relationships/image" Target="../media/image14.png"/><Relationship Id="rId4" Type="http://schemas.openxmlformats.org/officeDocument/2006/relationships/image" Target="../media/image15.png"/><Relationship Id="rId9" Type="http://schemas.openxmlformats.org/officeDocument/2006/relationships/image" Target="../media/image11.png"/><Relationship Id="rId14" Type="http://schemas.openxmlformats.org/officeDocument/2006/relationships/image" Target="../media/image20.png"/><Relationship Id="rId22" Type="http://schemas.openxmlformats.org/officeDocument/2006/relationships/image" Target="../media/image27.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rect Teach - v2">
  <p:cSld name="CUSTOM_2">
    <p:bg>
      <p:bgPr>
        <a:noFill/>
        <a:effectLst/>
      </p:bgPr>
    </p:bg>
    <p:spTree>
      <p:nvGrpSpPr>
        <p:cNvPr id="1" name="Shape 8"/>
        <p:cNvGrpSpPr/>
        <p:nvPr/>
      </p:nvGrpSpPr>
      <p:grpSpPr>
        <a:xfrm>
          <a:off x="0" y="0"/>
          <a:ext cx="0" cy="0"/>
          <a:chOff x="0" y="0"/>
          <a:chExt cx="0" cy="0"/>
        </a:xfrm>
      </p:grpSpPr>
      <p:sp>
        <p:nvSpPr>
          <p:cNvPr id="9" name="Google Shape;9;p2"/>
          <p:cNvSpPr/>
          <p:nvPr/>
        </p:nvSpPr>
        <p:spPr>
          <a:xfrm>
            <a:off x="0" y="-7950"/>
            <a:ext cx="9144000" cy="1037700"/>
          </a:xfrm>
          <a:prstGeom prst="rect">
            <a:avLst/>
          </a:prstGeom>
          <a:solidFill>
            <a:srgbClr val="FEE975"/>
          </a:solidFill>
          <a:ln w="9525" cap="flat" cmpd="sng">
            <a:solidFill>
              <a:srgbClr val="FEE97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txBox="1">
            <a:spLocks noGrp="1"/>
          </p:cNvSpPr>
          <p:nvPr>
            <p:ph type="title"/>
          </p:nvPr>
        </p:nvSpPr>
        <p:spPr>
          <a:xfrm>
            <a:off x="1411200" y="58350"/>
            <a:ext cx="7502400" cy="905100"/>
          </a:xfrm>
          <a:prstGeom prst="rect">
            <a:avLst/>
          </a:prstGeom>
        </p:spPr>
        <p:txBody>
          <a:bodyPr spcFirstLastPara="1" wrap="square" lIns="91425" tIns="91425" rIns="91425" bIns="91425" anchor="ctr" anchorCtr="0">
            <a:noAutofit/>
          </a:bodyPr>
          <a:lstStyle>
            <a:lvl1pPr lvl="0">
              <a:spcBef>
                <a:spcPts val="0"/>
              </a:spcBef>
              <a:spcAft>
                <a:spcPts val="0"/>
              </a:spcAft>
              <a:buNone/>
              <a:defRPr sz="3000" b="1">
                <a:solidFill>
                  <a:srgbClr val="000000"/>
                </a:solidFill>
              </a:defRPr>
            </a:lvl1pPr>
            <a:lvl2pPr lvl="1">
              <a:spcBef>
                <a:spcPts val="0"/>
              </a:spcBef>
              <a:spcAft>
                <a:spcPts val="0"/>
              </a:spcAft>
              <a:buNone/>
              <a:defRPr>
                <a:solidFill>
                  <a:srgbClr val="000000"/>
                </a:solidFill>
              </a:defRPr>
            </a:lvl2pPr>
            <a:lvl3pPr lvl="2">
              <a:spcBef>
                <a:spcPts val="0"/>
              </a:spcBef>
              <a:spcAft>
                <a:spcPts val="0"/>
              </a:spcAft>
              <a:buNone/>
              <a:defRPr>
                <a:solidFill>
                  <a:srgbClr val="000000"/>
                </a:solidFill>
              </a:defRPr>
            </a:lvl3pPr>
            <a:lvl4pPr lvl="3">
              <a:spcBef>
                <a:spcPts val="0"/>
              </a:spcBef>
              <a:spcAft>
                <a:spcPts val="0"/>
              </a:spcAft>
              <a:buNone/>
              <a:defRPr>
                <a:solidFill>
                  <a:srgbClr val="000000"/>
                </a:solidFill>
              </a:defRPr>
            </a:lvl4pPr>
            <a:lvl5pPr lvl="4">
              <a:spcBef>
                <a:spcPts val="0"/>
              </a:spcBef>
              <a:spcAft>
                <a:spcPts val="0"/>
              </a:spcAft>
              <a:buNone/>
              <a:defRPr>
                <a:solidFill>
                  <a:srgbClr val="000000"/>
                </a:solidFill>
              </a:defRPr>
            </a:lvl5pPr>
            <a:lvl6pPr lvl="5">
              <a:spcBef>
                <a:spcPts val="0"/>
              </a:spcBef>
              <a:spcAft>
                <a:spcPts val="0"/>
              </a:spcAft>
              <a:buNone/>
              <a:defRPr>
                <a:solidFill>
                  <a:srgbClr val="000000"/>
                </a:solidFill>
              </a:defRPr>
            </a:lvl6pPr>
            <a:lvl7pPr lvl="6">
              <a:spcBef>
                <a:spcPts val="0"/>
              </a:spcBef>
              <a:spcAft>
                <a:spcPts val="0"/>
              </a:spcAft>
              <a:buNone/>
              <a:defRPr>
                <a:solidFill>
                  <a:srgbClr val="000000"/>
                </a:solidFill>
              </a:defRPr>
            </a:lvl7pPr>
            <a:lvl8pPr lvl="7">
              <a:spcBef>
                <a:spcPts val="0"/>
              </a:spcBef>
              <a:spcAft>
                <a:spcPts val="0"/>
              </a:spcAft>
              <a:buNone/>
              <a:defRPr>
                <a:solidFill>
                  <a:srgbClr val="000000"/>
                </a:solidFill>
              </a:defRPr>
            </a:lvl8pPr>
            <a:lvl9pPr lvl="8">
              <a:spcBef>
                <a:spcPts val="0"/>
              </a:spcBef>
              <a:spcAft>
                <a:spcPts val="0"/>
              </a:spcAft>
              <a:buNone/>
              <a:defRPr>
                <a:solidFill>
                  <a:srgbClr val="000000"/>
                </a:solidFill>
              </a:defRPr>
            </a:lvl9pPr>
          </a:lstStyle>
          <a:p>
            <a:endParaRPr/>
          </a:p>
        </p:txBody>
      </p:sp>
      <p:sp>
        <p:nvSpPr>
          <p:cNvPr id="11" name="Google Shape;11;p2"/>
          <p:cNvSpPr/>
          <p:nvPr/>
        </p:nvSpPr>
        <p:spPr>
          <a:xfrm>
            <a:off x="230499" y="58351"/>
            <a:ext cx="904800" cy="9051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2" name="Google Shape;12;p2"/>
          <p:cNvPicPr preferRelativeResize="0"/>
          <p:nvPr/>
        </p:nvPicPr>
        <p:blipFill>
          <a:blip r:embed="rId2">
            <a:alphaModFix/>
          </a:blip>
          <a:stretch>
            <a:fillRect/>
          </a:stretch>
        </p:blipFill>
        <p:spPr>
          <a:xfrm>
            <a:off x="409038" y="237002"/>
            <a:ext cx="547538" cy="547795"/>
          </a:xfrm>
          <a:prstGeom prst="rect">
            <a:avLst/>
          </a:prstGeom>
          <a:noFill/>
          <a:ln>
            <a:noFill/>
          </a:ln>
        </p:spPr>
      </p:pic>
      <p:sp>
        <p:nvSpPr>
          <p:cNvPr id="13" name="Google Shape;13;p2"/>
          <p:cNvSpPr/>
          <p:nvPr/>
        </p:nvSpPr>
        <p:spPr>
          <a:xfrm>
            <a:off x="230500" y="4800591"/>
            <a:ext cx="2743200" cy="228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600" b="1">
                <a:latin typeface="Helvetica Neue"/>
                <a:ea typeface="Helvetica Neue"/>
                <a:cs typeface="Helvetica Neue"/>
                <a:sym typeface="Helvetica Neue"/>
              </a:rPr>
              <a:t>Direct Teach</a:t>
            </a:r>
            <a:endParaRPr sz="1600" b="1">
              <a:latin typeface="Helvetica Neue"/>
              <a:ea typeface="Helvetica Neue"/>
              <a:cs typeface="Helvetica Neue"/>
              <a:sym typeface="Helvetica Neue"/>
            </a:endParaRPr>
          </a:p>
        </p:txBody>
      </p:sp>
      <p:pic>
        <p:nvPicPr>
          <p:cNvPr id="14" name="Google Shape;14;p2"/>
          <p:cNvPicPr preferRelativeResize="0"/>
          <p:nvPr/>
        </p:nvPicPr>
        <p:blipFill>
          <a:blip r:embed="rId3">
            <a:alphaModFix/>
          </a:blip>
          <a:stretch>
            <a:fillRect/>
          </a:stretch>
        </p:blipFill>
        <p:spPr>
          <a:xfrm>
            <a:off x="8307700" y="4631534"/>
            <a:ext cx="604875" cy="393616"/>
          </a:xfrm>
          <a:prstGeom prst="rect">
            <a:avLst/>
          </a:prstGeom>
          <a:noFill/>
          <a:ln>
            <a:noFill/>
          </a:ln>
        </p:spPr>
      </p:pic>
      <p:sp>
        <p:nvSpPr>
          <p:cNvPr id="15" name="Google Shape;15;p2"/>
          <p:cNvSpPr txBox="1">
            <a:spLocks noGrp="1"/>
          </p:cNvSpPr>
          <p:nvPr>
            <p:ph type="body" idx="1"/>
          </p:nvPr>
        </p:nvSpPr>
        <p:spPr>
          <a:xfrm>
            <a:off x="539500" y="1257300"/>
            <a:ext cx="8141700" cy="3319200"/>
          </a:xfrm>
          <a:prstGeom prst="rect">
            <a:avLst/>
          </a:prstGeom>
          <a:noFill/>
          <a:ln>
            <a:noFill/>
          </a:ln>
        </p:spPr>
        <p:txBody>
          <a:bodyPr spcFirstLastPara="1" wrap="square" lIns="91425" tIns="91425" rIns="91425" bIns="91425" anchor="t" anchorCtr="0">
            <a:noAutofit/>
          </a:bodyPr>
          <a:lstStyle>
            <a:lvl1pPr marL="457200" lvl="0" indent="-342900" rtl="0">
              <a:spcBef>
                <a:spcPts val="0"/>
              </a:spcBef>
              <a:spcAft>
                <a:spcPts val="0"/>
              </a:spcAft>
              <a:buSzPts val="1800"/>
              <a:buFont typeface="Helvetica Neue"/>
              <a:buChar char="➔"/>
              <a:defRPr sz="1800">
                <a:latin typeface="Helvetica Neue"/>
                <a:ea typeface="Helvetica Neue"/>
                <a:cs typeface="Helvetica Neue"/>
                <a:sym typeface="Helvetica Neue"/>
              </a:defRPr>
            </a:lvl1pPr>
            <a:lvl2pPr marL="914400" lvl="1" indent="-317500" rtl="0">
              <a:spcBef>
                <a:spcPts val="0"/>
              </a:spcBef>
              <a:spcAft>
                <a:spcPts val="0"/>
              </a:spcAft>
              <a:buSzPts val="1400"/>
              <a:buFont typeface="Helvetica Neue"/>
              <a:buChar char="◆"/>
              <a:defRPr sz="1800">
                <a:latin typeface="Helvetica Neue"/>
                <a:ea typeface="Helvetica Neue"/>
                <a:cs typeface="Helvetica Neue"/>
                <a:sym typeface="Helvetica Neue"/>
              </a:defRPr>
            </a:lvl2pPr>
            <a:lvl3pPr marL="1371600" lvl="2" indent="-342900" rtl="0">
              <a:spcBef>
                <a:spcPts val="0"/>
              </a:spcBef>
              <a:spcAft>
                <a:spcPts val="0"/>
              </a:spcAft>
              <a:buSzPts val="1800"/>
              <a:buFont typeface="Helvetica Neue"/>
              <a:buChar char="●"/>
              <a:defRPr sz="1800">
                <a:latin typeface="Helvetica Neue"/>
                <a:ea typeface="Helvetica Neue"/>
                <a:cs typeface="Helvetica Neue"/>
                <a:sym typeface="Helvetica Neue"/>
              </a:defRPr>
            </a:lvl3pPr>
            <a:lvl4pPr marL="1828800" lvl="3" indent="-342900" rtl="0">
              <a:spcBef>
                <a:spcPts val="0"/>
              </a:spcBef>
              <a:spcAft>
                <a:spcPts val="0"/>
              </a:spcAft>
              <a:buSzPts val="1800"/>
              <a:buFont typeface="Helvetica Neue"/>
              <a:buChar char="○"/>
              <a:defRPr sz="1800">
                <a:latin typeface="Helvetica Neue"/>
                <a:ea typeface="Helvetica Neue"/>
                <a:cs typeface="Helvetica Neue"/>
                <a:sym typeface="Helvetica Neue"/>
              </a:defRPr>
            </a:lvl4pPr>
            <a:lvl5pPr marL="2286000" lvl="4" indent="-317500" rtl="0">
              <a:spcBef>
                <a:spcPts val="0"/>
              </a:spcBef>
              <a:spcAft>
                <a:spcPts val="0"/>
              </a:spcAft>
              <a:buSzPts val="1400"/>
              <a:buFont typeface="Helvetica Neue"/>
              <a:buChar char="◆"/>
              <a:defRPr sz="1800">
                <a:latin typeface="Helvetica Neue"/>
                <a:ea typeface="Helvetica Neue"/>
                <a:cs typeface="Helvetica Neue"/>
                <a:sym typeface="Helvetica Neue"/>
              </a:defRPr>
            </a:lvl5pPr>
            <a:lvl6pPr marL="2743200" lvl="5" indent="-342900" rtl="0">
              <a:spcBef>
                <a:spcPts val="0"/>
              </a:spcBef>
              <a:spcAft>
                <a:spcPts val="0"/>
              </a:spcAft>
              <a:buSzPts val="1800"/>
              <a:buFont typeface="Helvetica Neue"/>
              <a:buChar char="●"/>
              <a:defRPr sz="1800">
                <a:latin typeface="Helvetica Neue"/>
                <a:ea typeface="Helvetica Neue"/>
                <a:cs typeface="Helvetica Neue"/>
                <a:sym typeface="Helvetica Neue"/>
              </a:defRPr>
            </a:lvl6pPr>
            <a:lvl7pPr marL="3200400" lvl="6" indent="-342900" rtl="0">
              <a:spcBef>
                <a:spcPts val="0"/>
              </a:spcBef>
              <a:spcAft>
                <a:spcPts val="0"/>
              </a:spcAft>
              <a:buSzPts val="1800"/>
              <a:buFont typeface="Helvetica Neue"/>
              <a:buChar char="○"/>
              <a:defRPr sz="1800">
                <a:latin typeface="Helvetica Neue"/>
                <a:ea typeface="Helvetica Neue"/>
                <a:cs typeface="Helvetica Neue"/>
                <a:sym typeface="Helvetica Neue"/>
              </a:defRPr>
            </a:lvl7pPr>
            <a:lvl8pPr marL="3657600" lvl="7" indent="-317500" rtl="0">
              <a:spcBef>
                <a:spcPts val="0"/>
              </a:spcBef>
              <a:spcAft>
                <a:spcPts val="0"/>
              </a:spcAft>
              <a:buSzPts val="1400"/>
              <a:buFont typeface="Helvetica Neue"/>
              <a:buChar char="◆"/>
              <a:defRPr sz="1800">
                <a:latin typeface="Helvetica Neue"/>
                <a:ea typeface="Helvetica Neue"/>
                <a:cs typeface="Helvetica Neue"/>
                <a:sym typeface="Helvetica Neue"/>
              </a:defRPr>
            </a:lvl8pPr>
            <a:lvl9pPr marL="4114800" lvl="8" indent="-342900" rtl="0">
              <a:spcBef>
                <a:spcPts val="0"/>
              </a:spcBef>
              <a:spcAft>
                <a:spcPts val="0"/>
              </a:spcAft>
              <a:buSzPts val="1800"/>
              <a:buFont typeface="Helvetica Neue"/>
              <a:buChar char="●"/>
              <a:defRPr sz="1800">
                <a:latin typeface="Helvetica Neue"/>
                <a:ea typeface="Helvetica Neue"/>
                <a:cs typeface="Helvetica Neue"/>
                <a:sym typeface="Helvetica Neue"/>
              </a:defRPr>
            </a:lvl9pPr>
          </a:lstStyle>
          <a:p>
            <a:endParaRPr/>
          </a:p>
        </p:txBody>
      </p:sp>
    </p:spTree>
  </p:cSld>
  <p:clrMapOvr>
    <a:masterClrMapping/>
  </p:clrMapOvr>
  <p:extLst>
    <p:ext uri="{DCECCB84-F9BA-43D5-87BE-67443E8EF086}">
      <p15:sldGuideLst xmlns:p15="http://schemas.microsoft.com/office/powerpoint/2012/main">
        <p15:guide id="1" pos="336">
          <p15:clr>
            <a:srgbClr val="9AA0A6"/>
          </p15:clr>
        </p15:guide>
        <p15:guide id="2" pos="5424">
          <p15:clr>
            <a:srgbClr val="9AA0A6"/>
          </p15:clr>
        </p15:guide>
        <p15:guide id="3" pos="145">
          <p15:clr>
            <a:srgbClr val="9AA0A6"/>
          </p15:clr>
        </p15:guide>
        <p15:guide id="4" pos="5615">
          <p15:clr>
            <a:srgbClr val="9AA0A6"/>
          </p15:clr>
        </p15:guide>
        <p15:guide id="5" pos="2880">
          <p15:clr>
            <a:srgbClr val="9AA0A6"/>
          </p15:clr>
        </p15:guide>
        <p15:guide id="6" orient="horz" pos="649">
          <p15:clr>
            <a:srgbClr val="9AA0A6"/>
          </p15:clr>
        </p15:guide>
        <p15:guide id="7" orient="horz" pos="2918">
          <p15:clr>
            <a:srgbClr val="9AA0A6"/>
          </p15:clr>
        </p15:guide>
        <p15:guide id="8" orient="horz" pos="3165">
          <p15:clr>
            <a:srgbClr val="9AA0A6"/>
          </p15:clr>
        </p15:guide>
        <p15:guide id="9" orient="horz" pos="1855">
          <p15:clr>
            <a:srgbClr val="9AA0A6"/>
          </p15:clr>
        </p15:guide>
        <p15:guide id="10" orient="horz" pos="792">
          <p15:clr>
            <a:srgbClr val="9AA0A6"/>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losing - CFU">
  <p:cSld name="TITLE_2_2_1_2">
    <p:spTree>
      <p:nvGrpSpPr>
        <p:cNvPr id="1" name="Shape 105"/>
        <p:cNvGrpSpPr/>
        <p:nvPr/>
      </p:nvGrpSpPr>
      <p:grpSpPr>
        <a:xfrm>
          <a:off x="0" y="0"/>
          <a:ext cx="0" cy="0"/>
          <a:chOff x="0" y="0"/>
          <a:chExt cx="0" cy="0"/>
        </a:xfrm>
      </p:grpSpPr>
      <p:sp>
        <p:nvSpPr>
          <p:cNvPr id="106" name="Google Shape;106;p15"/>
          <p:cNvSpPr/>
          <p:nvPr/>
        </p:nvSpPr>
        <p:spPr>
          <a:xfrm>
            <a:off x="0" y="-7950"/>
            <a:ext cx="2743200" cy="5159400"/>
          </a:xfrm>
          <a:prstGeom prst="rect">
            <a:avLst/>
          </a:prstGeom>
          <a:solidFill>
            <a:srgbClr val="FEE975"/>
          </a:solidFill>
          <a:ln w="9525" cap="flat" cmpd="sng">
            <a:solidFill>
              <a:srgbClr val="FEE97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5"/>
          <p:cNvSpPr/>
          <p:nvPr/>
        </p:nvSpPr>
        <p:spPr>
          <a:xfrm>
            <a:off x="0" y="128016"/>
            <a:ext cx="2743200" cy="22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latin typeface="Helvetica Neue"/>
                <a:ea typeface="Helvetica Neue"/>
                <a:cs typeface="Helvetica Neue"/>
                <a:sym typeface="Helvetica Neue"/>
              </a:rPr>
              <a:t>Closing</a:t>
            </a:r>
            <a:endParaRPr sz="1600" b="1">
              <a:latin typeface="Helvetica Neue"/>
              <a:ea typeface="Helvetica Neue"/>
              <a:cs typeface="Helvetica Neue"/>
              <a:sym typeface="Helvetica Neue"/>
            </a:endParaRPr>
          </a:p>
        </p:txBody>
      </p:sp>
      <p:sp>
        <p:nvSpPr>
          <p:cNvPr id="108" name="Google Shape;108;p15"/>
          <p:cNvSpPr/>
          <p:nvPr/>
        </p:nvSpPr>
        <p:spPr>
          <a:xfrm>
            <a:off x="850392" y="365760"/>
            <a:ext cx="1042500" cy="10425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9" name="Google Shape;109;p15"/>
          <p:cNvPicPr preferRelativeResize="0"/>
          <p:nvPr/>
        </p:nvPicPr>
        <p:blipFill>
          <a:blip r:embed="rId2">
            <a:alphaModFix/>
          </a:blip>
          <a:stretch>
            <a:fillRect/>
          </a:stretch>
        </p:blipFill>
        <p:spPr>
          <a:xfrm>
            <a:off x="1056185" y="571527"/>
            <a:ext cx="630936" cy="630936"/>
          </a:xfrm>
          <a:prstGeom prst="rect">
            <a:avLst/>
          </a:prstGeom>
          <a:noFill/>
          <a:ln>
            <a:noFill/>
          </a:ln>
        </p:spPr>
      </p:pic>
      <p:pic>
        <p:nvPicPr>
          <p:cNvPr id="110" name="Google Shape;110;p15"/>
          <p:cNvPicPr preferRelativeResize="0"/>
          <p:nvPr/>
        </p:nvPicPr>
        <p:blipFill>
          <a:blip r:embed="rId3">
            <a:alphaModFix/>
          </a:blip>
          <a:stretch>
            <a:fillRect/>
          </a:stretch>
        </p:blipFill>
        <p:spPr>
          <a:xfrm>
            <a:off x="8307700" y="4631534"/>
            <a:ext cx="604875" cy="393616"/>
          </a:xfrm>
          <a:prstGeom prst="rect">
            <a:avLst/>
          </a:prstGeom>
          <a:noFill/>
          <a:ln>
            <a:noFill/>
          </a:ln>
        </p:spPr>
      </p:pic>
      <p:sp>
        <p:nvSpPr>
          <p:cNvPr id="111" name="Google Shape;111;p15"/>
          <p:cNvSpPr/>
          <p:nvPr/>
        </p:nvSpPr>
        <p:spPr>
          <a:xfrm>
            <a:off x="126300" y="1538800"/>
            <a:ext cx="2490600" cy="34863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5"/>
          <p:cNvSpPr txBox="1">
            <a:spLocks noGrp="1"/>
          </p:cNvSpPr>
          <p:nvPr>
            <p:ph type="ctrTitle"/>
          </p:nvPr>
        </p:nvSpPr>
        <p:spPr>
          <a:xfrm>
            <a:off x="126450" y="1718625"/>
            <a:ext cx="2490600" cy="31074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Font typeface="Helvetica Neue"/>
              <a:buNone/>
              <a:defRPr sz="2400">
                <a:latin typeface="Helvetica Neue"/>
                <a:ea typeface="Helvetica Neue"/>
                <a:cs typeface="Helvetica Neue"/>
                <a:sym typeface="Helvetica Neue"/>
              </a:defRPr>
            </a:lvl1pPr>
            <a:lvl2pPr lvl="1" rtl="0">
              <a:spcBef>
                <a:spcPts val="0"/>
              </a:spcBef>
              <a:spcAft>
                <a:spcPts val="0"/>
              </a:spcAft>
              <a:buSzPts val="2400"/>
              <a:buFont typeface="Helvetica Neue"/>
              <a:buNone/>
              <a:defRPr sz="2400">
                <a:latin typeface="Helvetica Neue"/>
                <a:ea typeface="Helvetica Neue"/>
                <a:cs typeface="Helvetica Neue"/>
                <a:sym typeface="Helvetica Neue"/>
              </a:defRPr>
            </a:lvl2pPr>
            <a:lvl3pPr lvl="2" rtl="0">
              <a:spcBef>
                <a:spcPts val="0"/>
              </a:spcBef>
              <a:spcAft>
                <a:spcPts val="0"/>
              </a:spcAft>
              <a:buSzPts val="2400"/>
              <a:buFont typeface="Helvetica Neue"/>
              <a:buNone/>
              <a:defRPr sz="2400">
                <a:latin typeface="Helvetica Neue"/>
                <a:ea typeface="Helvetica Neue"/>
                <a:cs typeface="Helvetica Neue"/>
                <a:sym typeface="Helvetica Neue"/>
              </a:defRPr>
            </a:lvl3pPr>
            <a:lvl4pPr lvl="3" rtl="0">
              <a:spcBef>
                <a:spcPts val="0"/>
              </a:spcBef>
              <a:spcAft>
                <a:spcPts val="0"/>
              </a:spcAft>
              <a:buSzPts val="2400"/>
              <a:buFont typeface="Helvetica Neue"/>
              <a:buNone/>
              <a:defRPr sz="2400">
                <a:latin typeface="Helvetica Neue"/>
                <a:ea typeface="Helvetica Neue"/>
                <a:cs typeface="Helvetica Neue"/>
                <a:sym typeface="Helvetica Neue"/>
              </a:defRPr>
            </a:lvl4pPr>
            <a:lvl5pPr lvl="4" rtl="0">
              <a:spcBef>
                <a:spcPts val="0"/>
              </a:spcBef>
              <a:spcAft>
                <a:spcPts val="0"/>
              </a:spcAft>
              <a:buSzPts val="2400"/>
              <a:buFont typeface="Helvetica Neue"/>
              <a:buNone/>
              <a:defRPr sz="2400">
                <a:latin typeface="Helvetica Neue"/>
                <a:ea typeface="Helvetica Neue"/>
                <a:cs typeface="Helvetica Neue"/>
                <a:sym typeface="Helvetica Neue"/>
              </a:defRPr>
            </a:lvl5pPr>
            <a:lvl6pPr lvl="5" rtl="0">
              <a:spcBef>
                <a:spcPts val="0"/>
              </a:spcBef>
              <a:spcAft>
                <a:spcPts val="0"/>
              </a:spcAft>
              <a:buSzPts val="2400"/>
              <a:buFont typeface="Helvetica Neue"/>
              <a:buNone/>
              <a:defRPr sz="2400">
                <a:latin typeface="Helvetica Neue"/>
                <a:ea typeface="Helvetica Neue"/>
                <a:cs typeface="Helvetica Neue"/>
                <a:sym typeface="Helvetica Neue"/>
              </a:defRPr>
            </a:lvl6pPr>
            <a:lvl7pPr lvl="6" rtl="0">
              <a:spcBef>
                <a:spcPts val="0"/>
              </a:spcBef>
              <a:spcAft>
                <a:spcPts val="0"/>
              </a:spcAft>
              <a:buSzPts val="2400"/>
              <a:buFont typeface="Helvetica Neue"/>
              <a:buNone/>
              <a:defRPr sz="2400">
                <a:latin typeface="Helvetica Neue"/>
                <a:ea typeface="Helvetica Neue"/>
                <a:cs typeface="Helvetica Neue"/>
                <a:sym typeface="Helvetica Neue"/>
              </a:defRPr>
            </a:lvl7pPr>
            <a:lvl8pPr lvl="7" rtl="0">
              <a:spcBef>
                <a:spcPts val="0"/>
              </a:spcBef>
              <a:spcAft>
                <a:spcPts val="0"/>
              </a:spcAft>
              <a:buSzPts val="2400"/>
              <a:buFont typeface="Helvetica Neue"/>
              <a:buNone/>
              <a:defRPr sz="2400">
                <a:latin typeface="Helvetica Neue"/>
                <a:ea typeface="Helvetica Neue"/>
                <a:cs typeface="Helvetica Neue"/>
                <a:sym typeface="Helvetica Neue"/>
              </a:defRPr>
            </a:lvl8pPr>
            <a:lvl9pPr lvl="8" rtl="0">
              <a:spcBef>
                <a:spcPts val="0"/>
              </a:spcBef>
              <a:spcAft>
                <a:spcPts val="0"/>
              </a:spcAft>
              <a:buSzPts val="2400"/>
              <a:buFont typeface="Helvetica Neue"/>
              <a:buNone/>
              <a:defRPr sz="2400">
                <a:latin typeface="Helvetica Neue"/>
                <a:ea typeface="Helvetica Neue"/>
                <a:cs typeface="Helvetica Neue"/>
                <a:sym typeface="Helvetica Neue"/>
              </a:defRPr>
            </a:lvl9pPr>
          </a:lstStyle>
          <a:p>
            <a:endParaRPr/>
          </a:p>
        </p:txBody>
      </p:sp>
      <p:sp>
        <p:nvSpPr>
          <p:cNvPr id="113" name="Google Shape;113;p15"/>
          <p:cNvSpPr txBox="1">
            <a:spLocks noGrp="1"/>
          </p:cNvSpPr>
          <p:nvPr>
            <p:ph type="body" idx="1"/>
          </p:nvPr>
        </p:nvSpPr>
        <p:spPr>
          <a:xfrm>
            <a:off x="3271500" y="1538800"/>
            <a:ext cx="5323800" cy="3087900"/>
          </a:xfrm>
          <a:prstGeom prst="rect">
            <a:avLst/>
          </a:prstGeom>
          <a:noFill/>
          <a:ln>
            <a:noFill/>
          </a:ln>
        </p:spPr>
        <p:txBody>
          <a:bodyPr spcFirstLastPara="1" wrap="square" lIns="91425" tIns="91425" rIns="91425" bIns="91425" anchor="t" anchorCtr="0">
            <a:noAutofit/>
          </a:bodyPr>
          <a:lstStyle>
            <a:lvl1pPr marL="457200" lvl="0" indent="-342900" rtl="0">
              <a:spcBef>
                <a:spcPts val="0"/>
              </a:spcBef>
              <a:spcAft>
                <a:spcPts val="0"/>
              </a:spcAft>
              <a:buSzPts val="1800"/>
              <a:buFont typeface="Helvetica Neue"/>
              <a:buChar char="➔"/>
              <a:defRPr sz="1800">
                <a:latin typeface="Helvetica Neue"/>
                <a:ea typeface="Helvetica Neue"/>
                <a:cs typeface="Helvetica Neue"/>
                <a:sym typeface="Helvetica Neue"/>
              </a:defRPr>
            </a:lvl1pPr>
            <a:lvl2pPr marL="914400" lvl="1" indent="-317500" rtl="0">
              <a:spcBef>
                <a:spcPts val="0"/>
              </a:spcBef>
              <a:spcAft>
                <a:spcPts val="0"/>
              </a:spcAft>
              <a:buSzPts val="1400"/>
              <a:buFont typeface="Helvetica Neue"/>
              <a:buChar char="◆"/>
              <a:defRPr sz="1800">
                <a:latin typeface="Helvetica Neue"/>
                <a:ea typeface="Helvetica Neue"/>
                <a:cs typeface="Helvetica Neue"/>
                <a:sym typeface="Helvetica Neue"/>
              </a:defRPr>
            </a:lvl2pPr>
            <a:lvl3pPr marL="1371600" lvl="2" indent="-342900" rtl="0">
              <a:spcBef>
                <a:spcPts val="0"/>
              </a:spcBef>
              <a:spcAft>
                <a:spcPts val="0"/>
              </a:spcAft>
              <a:buSzPts val="1800"/>
              <a:buFont typeface="Helvetica Neue"/>
              <a:buChar char="●"/>
              <a:defRPr sz="1800">
                <a:latin typeface="Helvetica Neue"/>
                <a:ea typeface="Helvetica Neue"/>
                <a:cs typeface="Helvetica Neue"/>
                <a:sym typeface="Helvetica Neue"/>
              </a:defRPr>
            </a:lvl3pPr>
            <a:lvl4pPr marL="1828800" lvl="3" indent="-342900" rtl="0">
              <a:spcBef>
                <a:spcPts val="0"/>
              </a:spcBef>
              <a:spcAft>
                <a:spcPts val="0"/>
              </a:spcAft>
              <a:buSzPts val="1800"/>
              <a:buFont typeface="Helvetica Neue"/>
              <a:buChar char="○"/>
              <a:defRPr sz="1800">
                <a:latin typeface="Helvetica Neue"/>
                <a:ea typeface="Helvetica Neue"/>
                <a:cs typeface="Helvetica Neue"/>
                <a:sym typeface="Helvetica Neue"/>
              </a:defRPr>
            </a:lvl4pPr>
            <a:lvl5pPr marL="2286000" lvl="4" indent="-317500" rtl="0">
              <a:spcBef>
                <a:spcPts val="0"/>
              </a:spcBef>
              <a:spcAft>
                <a:spcPts val="0"/>
              </a:spcAft>
              <a:buSzPts val="1400"/>
              <a:buFont typeface="Helvetica Neue"/>
              <a:buChar char="◆"/>
              <a:defRPr sz="1800">
                <a:latin typeface="Helvetica Neue"/>
                <a:ea typeface="Helvetica Neue"/>
                <a:cs typeface="Helvetica Neue"/>
                <a:sym typeface="Helvetica Neue"/>
              </a:defRPr>
            </a:lvl5pPr>
            <a:lvl6pPr marL="2743200" lvl="5" indent="-342900" rtl="0">
              <a:spcBef>
                <a:spcPts val="0"/>
              </a:spcBef>
              <a:spcAft>
                <a:spcPts val="0"/>
              </a:spcAft>
              <a:buSzPts val="1800"/>
              <a:buFont typeface="Helvetica Neue"/>
              <a:buChar char="●"/>
              <a:defRPr sz="1800">
                <a:latin typeface="Helvetica Neue"/>
                <a:ea typeface="Helvetica Neue"/>
                <a:cs typeface="Helvetica Neue"/>
                <a:sym typeface="Helvetica Neue"/>
              </a:defRPr>
            </a:lvl6pPr>
            <a:lvl7pPr marL="3200400" lvl="6" indent="-342900" rtl="0">
              <a:spcBef>
                <a:spcPts val="0"/>
              </a:spcBef>
              <a:spcAft>
                <a:spcPts val="0"/>
              </a:spcAft>
              <a:buSzPts val="1800"/>
              <a:buFont typeface="Helvetica Neue"/>
              <a:buChar char="○"/>
              <a:defRPr sz="1800">
                <a:latin typeface="Helvetica Neue"/>
                <a:ea typeface="Helvetica Neue"/>
                <a:cs typeface="Helvetica Neue"/>
                <a:sym typeface="Helvetica Neue"/>
              </a:defRPr>
            </a:lvl7pPr>
            <a:lvl8pPr marL="3657600" lvl="7" indent="-317500" rtl="0">
              <a:spcBef>
                <a:spcPts val="0"/>
              </a:spcBef>
              <a:spcAft>
                <a:spcPts val="0"/>
              </a:spcAft>
              <a:buSzPts val="1400"/>
              <a:buFont typeface="Helvetica Neue"/>
              <a:buChar char="◆"/>
              <a:defRPr sz="1800">
                <a:latin typeface="Helvetica Neue"/>
                <a:ea typeface="Helvetica Neue"/>
                <a:cs typeface="Helvetica Neue"/>
                <a:sym typeface="Helvetica Neue"/>
              </a:defRPr>
            </a:lvl8pPr>
            <a:lvl9pPr marL="4114800" lvl="8" indent="-342900" rtl="0">
              <a:spcBef>
                <a:spcPts val="0"/>
              </a:spcBef>
              <a:spcAft>
                <a:spcPts val="0"/>
              </a:spcAft>
              <a:buSzPts val="1800"/>
              <a:buFont typeface="Helvetica Neue"/>
              <a:buChar char="●"/>
              <a:defRPr sz="1800">
                <a:latin typeface="Helvetica Neue"/>
                <a:ea typeface="Helvetica Neue"/>
                <a:cs typeface="Helvetica Neue"/>
                <a:sym typeface="Helvetica Neue"/>
              </a:defRPr>
            </a:lvl9pPr>
          </a:lstStyle>
          <a:p>
            <a:endParaRPr/>
          </a:p>
        </p:txBody>
      </p:sp>
    </p:spTree>
  </p:cSld>
  <p:clrMapOvr>
    <a:masterClrMapping/>
  </p:clrMapOvr>
  <p:extLst>
    <p:ext uri="{DCECCB84-F9BA-43D5-87BE-67443E8EF086}">
      <p15:sldGuideLst xmlns:p15="http://schemas.microsoft.com/office/powerpoint/2012/main">
        <p15:guide id="1" pos="5414">
          <p15:clr>
            <a:srgbClr val="9AA0A6"/>
          </p15:clr>
        </p15:guide>
        <p15:guide id="2" pos="80">
          <p15:clr>
            <a:srgbClr val="9AA0A6"/>
          </p15:clr>
        </p15:guide>
        <p15:guide id="3" pos="5616">
          <p15:clr>
            <a:srgbClr val="9AA0A6"/>
          </p15:clr>
        </p15:guide>
        <p15:guide id="4" pos="1648">
          <p15:clr>
            <a:srgbClr val="9AA0A6"/>
          </p15:clr>
        </p15:guide>
        <p15:guide id="5" pos="864">
          <p15:clr>
            <a:srgbClr val="9AA0A6"/>
          </p15:clr>
        </p15:guide>
        <p15:guide id="6" pos="1860">
          <p15:clr>
            <a:srgbClr val="9AA0A6"/>
          </p15:clr>
        </p15:guide>
        <p15:guide id="7" pos="3732">
          <p15:clr>
            <a:srgbClr val="9AA0A6"/>
          </p15:clr>
        </p15:guide>
        <p15:guide id="8" pos="2056">
          <p15:clr>
            <a:srgbClr val="9AA0A6"/>
          </p15:clr>
        </p15:guide>
        <p15:guide id="9" orient="horz" pos="2915">
          <p15:clr>
            <a:srgbClr val="9AA0A6"/>
          </p15:clr>
        </p15:guide>
        <p15:guide id="10" orient="horz" pos="969">
          <p15:clr>
            <a:srgbClr val="9AA0A6"/>
          </p15:clr>
        </p15:guide>
        <p15:guide id="11" orient="horz" pos="553">
          <p15:clr>
            <a:srgbClr val="9AA0A6"/>
          </p15:clr>
        </p15:guide>
        <p15:guide id="12" orient="horz" pos="881">
          <p15:clr>
            <a:srgbClr val="9AA0A6"/>
          </p15:clr>
        </p15:guide>
        <p15:guide id="13" orient="horz" pos="3162">
          <p15:clr>
            <a:srgbClr val="9AA0A6"/>
          </p15:clr>
        </p15:guide>
        <p15:guide id="14" orient="horz" pos="225">
          <p15:clr>
            <a:srgbClr val="9AA0A6"/>
          </p15:clr>
        </p15:guide>
        <p15:guide id="15" orient="horz" pos="81">
          <p15:clr>
            <a:srgbClr val="9AA0A6"/>
          </p15:clr>
        </p15:guide>
        <p15:guide id="16" orient="horz" pos="2067">
          <p15:clr>
            <a:srgbClr val="FA7B17"/>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roject time v1">
  <p:cSld name="TITLE_2_2_1_1_2">
    <p:spTree>
      <p:nvGrpSpPr>
        <p:cNvPr id="1" name="Shape 124"/>
        <p:cNvGrpSpPr/>
        <p:nvPr/>
      </p:nvGrpSpPr>
      <p:grpSpPr>
        <a:xfrm>
          <a:off x="0" y="0"/>
          <a:ext cx="0" cy="0"/>
          <a:chOff x="0" y="0"/>
          <a:chExt cx="0" cy="0"/>
        </a:xfrm>
      </p:grpSpPr>
      <p:sp>
        <p:nvSpPr>
          <p:cNvPr id="125" name="Google Shape;125;p17"/>
          <p:cNvSpPr/>
          <p:nvPr/>
        </p:nvSpPr>
        <p:spPr>
          <a:xfrm>
            <a:off x="0" y="-7950"/>
            <a:ext cx="2743200" cy="5159400"/>
          </a:xfrm>
          <a:prstGeom prst="rect">
            <a:avLst/>
          </a:prstGeom>
          <a:solidFill>
            <a:srgbClr val="00FFCC"/>
          </a:solidFill>
          <a:ln w="9525" cap="flat" cmpd="sng">
            <a:solidFill>
              <a:srgbClr val="00FF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7"/>
          <p:cNvSpPr/>
          <p:nvPr/>
        </p:nvSpPr>
        <p:spPr>
          <a:xfrm>
            <a:off x="850392" y="365760"/>
            <a:ext cx="1042500" cy="10425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27" name="Google Shape;127;p17"/>
          <p:cNvPicPr preferRelativeResize="0"/>
          <p:nvPr/>
        </p:nvPicPr>
        <p:blipFill>
          <a:blip r:embed="rId2">
            <a:alphaModFix/>
          </a:blip>
          <a:stretch>
            <a:fillRect/>
          </a:stretch>
        </p:blipFill>
        <p:spPr>
          <a:xfrm>
            <a:off x="1057637" y="571537"/>
            <a:ext cx="630936" cy="630936"/>
          </a:xfrm>
          <a:prstGeom prst="rect">
            <a:avLst/>
          </a:prstGeom>
          <a:noFill/>
          <a:ln>
            <a:noFill/>
          </a:ln>
        </p:spPr>
      </p:pic>
      <p:sp>
        <p:nvSpPr>
          <p:cNvPr id="128" name="Google Shape;128;p17"/>
          <p:cNvSpPr/>
          <p:nvPr/>
        </p:nvSpPr>
        <p:spPr>
          <a:xfrm>
            <a:off x="0" y="128016"/>
            <a:ext cx="2743200" cy="22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latin typeface="Helvetica Neue"/>
                <a:ea typeface="Helvetica Neue"/>
                <a:cs typeface="Helvetica Neue"/>
                <a:sym typeface="Helvetica Neue"/>
              </a:rPr>
              <a:t>Project Time</a:t>
            </a:r>
            <a:endParaRPr sz="1600" b="1">
              <a:latin typeface="Helvetica Neue"/>
              <a:ea typeface="Helvetica Neue"/>
              <a:cs typeface="Helvetica Neue"/>
              <a:sym typeface="Helvetica Neue"/>
            </a:endParaRPr>
          </a:p>
        </p:txBody>
      </p:sp>
      <p:pic>
        <p:nvPicPr>
          <p:cNvPr id="129" name="Google Shape;129;p17"/>
          <p:cNvPicPr preferRelativeResize="0"/>
          <p:nvPr/>
        </p:nvPicPr>
        <p:blipFill>
          <a:blip r:embed="rId3">
            <a:alphaModFix/>
          </a:blip>
          <a:stretch>
            <a:fillRect/>
          </a:stretch>
        </p:blipFill>
        <p:spPr>
          <a:xfrm>
            <a:off x="8307700" y="4631534"/>
            <a:ext cx="604875" cy="393616"/>
          </a:xfrm>
          <a:prstGeom prst="rect">
            <a:avLst/>
          </a:prstGeom>
          <a:noFill/>
          <a:ln>
            <a:noFill/>
          </a:ln>
        </p:spPr>
      </p:pic>
      <p:sp>
        <p:nvSpPr>
          <p:cNvPr id="130" name="Google Shape;130;p17"/>
          <p:cNvSpPr/>
          <p:nvPr/>
        </p:nvSpPr>
        <p:spPr>
          <a:xfrm>
            <a:off x="126300" y="1538800"/>
            <a:ext cx="2490600" cy="34863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17"/>
          <p:cNvSpPr txBox="1">
            <a:spLocks noGrp="1"/>
          </p:cNvSpPr>
          <p:nvPr>
            <p:ph type="ctrTitle"/>
          </p:nvPr>
        </p:nvSpPr>
        <p:spPr>
          <a:xfrm>
            <a:off x="126450" y="1718625"/>
            <a:ext cx="2490600" cy="31074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Font typeface="Helvetica Neue"/>
              <a:buNone/>
              <a:defRPr sz="2400">
                <a:latin typeface="Helvetica Neue"/>
                <a:ea typeface="Helvetica Neue"/>
                <a:cs typeface="Helvetica Neue"/>
                <a:sym typeface="Helvetica Neue"/>
              </a:defRPr>
            </a:lvl1pPr>
            <a:lvl2pPr lvl="1" rtl="0">
              <a:spcBef>
                <a:spcPts val="0"/>
              </a:spcBef>
              <a:spcAft>
                <a:spcPts val="0"/>
              </a:spcAft>
              <a:buSzPts val="2400"/>
              <a:buFont typeface="Helvetica Neue"/>
              <a:buNone/>
              <a:defRPr sz="2400">
                <a:latin typeface="Helvetica Neue"/>
                <a:ea typeface="Helvetica Neue"/>
                <a:cs typeface="Helvetica Neue"/>
                <a:sym typeface="Helvetica Neue"/>
              </a:defRPr>
            </a:lvl2pPr>
            <a:lvl3pPr lvl="2" rtl="0">
              <a:spcBef>
                <a:spcPts val="0"/>
              </a:spcBef>
              <a:spcAft>
                <a:spcPts val="0"/>
              </a:spcAft>
              <a:buSzPts val="2400"/>
              <a:buFont typeface="Helvetica Neue"/>
              <a:buNone/>
              <a:defRPr sz="2400">
                <a:latin typeface="Helvetica Neue"/>
                <a:ea typeface="Helvetica Neue"/>
                <a:cs typeface="Helvetica Neue"/>
                <a:sym typeface="Helvetica Neue"/>
              </a:defRPr>
            </a:lvl3pPr>
            <a:lvl4pPr lvl="3" rtl="0">
              <a:spcBef>
                <a:spcPts val="0"/>
              </a:spcBef>
              <a:spcAft>
                <a:spcPts val="0"/>
              </a:spcAft>
              <a:buSzPts val="2400"/>
              <a:buFont typeface="Helvetica Neue"/>
              <a:buNone/>
              <a:defRPr sz="2400">
                <a:latin typeface="Helvetica Neue"/>
                <a:ea typeface="Helvetica Neue"/>
                <a:cs typeface="Helvetica Neue"/>
                <a:sym typeface="Helvetica Neue"/>
              </a:defRPr>
            </a:lvl4pPr>
            <a:lvl5pPr lvl="4" rtl="0">
              <a:spcBef>
                <a:spcPts val="0"/>
              </a:spcBef>
              <a:spcAft>
                <a:spcPts val="0"/>
              </a:spcAft>
              <a:buSzPts val="2400"/>
              <a:buFont typeface="Helvetica Neue"/>
              <a:buNone/>
              <a:defRPr sz="2400">
                <a:latin typeface="Helvetica Neue"/>
                <a:ea typeface="Helvetica Neue"/>
                <a:cs typeface="Helvetica Neue"/>
                <a:sym typeface="Helvetica Neue"/>
              </a:defRPr>
            </a:lvl5pPr>
            <a:lvl6pPr lvl="5" rtl="0">
              <a:spcBef>
                <a:spcPts val="0"/>
              </a:spcBef>
              <a:spcAft>
                <a:spcPts val="0"/>
              </a:spcAft>
              <a:buSzPts val="2400"/>
              <a:buFont typeface="Helvetica Neue"/>
              <a:buNone/>
              <a:defRPr sz="2400">
                <a:latin typeface="Helvetica Neue"/>
                <a:ea typeface="Helvetica Neue"/>
                <a:cs typeface="Helvetica Neue"/>
                <a:sym typeface="Helvetica Neue"/>
              </a:defRPr>
            </a:lvl6pPr>
            <a:lvl7pPr lvl="6" rtl="0">
              <a:spcBef>
                <a:spcPts val="0"/>
              </a:spcBef>
              <a:spcAft>
                <a:spcPts val="0"/>
              </a:spcAft>
              <a:buSzPts val="2400"/>
              <a:buFont typeface="Helvetica Neue"/>
              <a:buNone/>
              <a:defRPr sz="2400">
                <a:latin typeface="Helvetica Neue"/>
                <a:ea typeface="Helvetica Neue"/>
                <a:cs typeface="Helvetica Neue"/>
                <a:sym typeface="Helvetica Neue"/>
              </a:defRPr>
            </a:lvl7pPr>
            <a:lvl8pPr lvl="7" rtl="0">
              <a:spcBef>
                <a:spcPts val="0"/>
              </a:spcBef>
              <a:spcAft>
                <a:spcPts val="0"/>
              </a:spcAft>
              <a:buSzPts val="2400"/>
              <a:buFont typeface="Helvetica Neue"/>
              <a:buNone/>
              <a:defRPr sz="2400">
                <a:latin typeface="Helvetica Neue"/>
                <a:ea typeface="Helvetica Neue"/>
                <a:cs typeface="Helvetica Neue"/>
                <a:sym typeface="Helvetica Neue"/>
              </a:defRPr>
            </a:lvl8pPr>
            <a:lvl9pPr lvl="8" rtl="0">
              <a:spcBef>
                <a:spcPts val="0"/>
              </a:spcBef>
              <a:spcAft>
                <a:spcPts val="0"/>
              </a:spcAft>
              <a:buSzPts val="2400"/>
              <a:buFont typeface="Helvetica Neue"/>
              <a:buNone/>
              <a:defRPr sz="2400">
                <a:latin typeface="Helvetica Neue"/>
                <a:ea typeface="Helvetica Neue"/>
                <a:cs typeface="Helvetica Neue"/>
                <a:sym typeface="Helvetica Neue"/>
              </a:defRPr>
            </a:lvl9pPr>
          </a:lstStyle>
          <a:p>
            <a:endParaRPr/>
          </a:p>
        </p:txBody>
      </p:sp>
      <p:sp>
        <p:nvSpPr>
          <p:cNvPr id="132" name="Google Shape;132;p17"/>
          <p:cNvSpPr txBox="1">
            <a:spLocks noGrp="1"/>
          </p:cNvSpPr>
          <p:nvPr>
            <p:ph type="body" idx="1"/>
          </p:nvPr>
        </p:nvSpPr>
        <p:spPr>
          <a:xfrm>
            <a:off x="3271500" y="1538800"/>
            <a:ext cx="5323800" cy="3087900"/>
          </a:xfrm>
          <a:prstGeom prst="rect">
            <a:avLst/>
          </a:prstGeom>
          <a:noFill/>
          <a:ln>
            <a:noFill/>
          </a:ln>
        </p:spPr>
        <p:txBody>
          <a:bodyPr spcFirstLastPara="1" wrap="square" lIns="91425" tIns="91425" rIns="91425" bIns="91425" anchor="t" anchorCtr="0">
            <a:noAutofit/>
          </a:bodyPr>
          <a:lstStyle>
            <a:lvl1pPr marL="457200" lvl="0" indent="-342900" rtl="0">
              <a:spcBef>
                <a:spcPts val="0"/>
              </a:spcBef>
              <a:spcAft>
                <a:spcPts val="0"/>
              </a:spcAft>
              <a:buSzPts val="1800"/>
              <a:buFont typeface="Helvetica Neue"/>
              <a:buChar char="➔"/>
              <a:defRPr sz="1800">
                <a:latin typeface="Helvetica Neue"/>
                <a:ea typeface="Helvetica Neue"/>
                <a:cs typeface="Helvetica Neue"/>
                <a:sym typeface="Helvetica Neue"/>
              </a:defRPr>
            </a:lvl1pPr>
            <a:lvl2pPr marL="914400" lvl="1" indent="-317500" rtl="0">
              <a:spcBef>
                <a:spcPts val="0"/>
              </a:spcBef>
              <a:spcAft>
                <a:spcPts val="0"/>
              </a:spcAft>
              <a:buSzPts val="1400"/>
              <a:buFont typeface="Helvetica Neue"/>
              <a:buChar char="◆"/>
              <a:defRPr sz="1800">
                <a:latin typeface="Helvetica Neue"/>
                <a:ea typeface="Helvetica Neue"/>
                <a:cs typeface="Helvetica Neue"/>
                <a:sym typeface="Helvetica Neue"/>
              </a:defRPr>
            </a:lvl2pPr>
            <a:lvl3pPr marL="1371600" lvl="2" indent="-342900" rtl="0">
              <a:spcBef>
                <a:spcPts val="0"/>
              </a:spcBef>
              <a:spcAft>
                <a:spcPts val="0"/>
              </a:spcAft>
              <a:buSzPts val="1800"/>
              <a:buFont typeface="Helvetica Neue"/>
              <a:buChar char="●"/>
              <a:defRPr sz="1800">
                <a:latin typeface="Helvetica Neue"/>
                <a:ea typeface="Helvetica Neue"/>
                <a:cs typeface="Helvetica Neue"/>
                <a:sym typeface="Helvetica Neue"/>
              </a:defRPr>
            </a:lvl3pPr>
            <a:lvl4pPr marL="1828800" lvl="3" indent="-342900" rtl="0">
              <a:spcBef>
                <a:spcPts val="0"/>
              </a:spcBef>
              <a:spcAft>
                <a:spcPts val="0"/>
              </a:spcAft>
              <a:buSzPts val="1800"/>
              <a:buFont typeface="Helvetica Neue"/>
              <a:buChar char="○"/>
              <a:defRPr sz="1800">
                <a:latin typeface="Helvetica Neue"/>
                <a:ea typeface="Helvetica Neue"/>
                <a:cs typeface="Helvetica Neue"/>
                <a:sym typeface="Helvetica Neue"/>
              </a:defRPr>
            </a:lvl4pPr>
            <a:lvl5pPr marL="2286000" lvl="4" indent="-317500" rtl="0">
              <a:spcBef>
                <a:spcPts val="0"/>
              </a:spcBef>
              <a:spcAft>
                <a:spcPts val="0"/>
              </a:spcAft>
              <a:buSzPts val="1400"/>
              <a:buFont typeface="Helvetica Neue"/>
              <a:buChar char="◆"/>
              <a:defRPr sz="1800">
                <a:latin typeface="Helvetica Neue"/>
                <a:ea typeface="Helvetica Neue"/>
                <a:cs typeface="Helvetica Neue"/>
                <a:sym typeface="Helvetica Neue"/>
              </a:defRPr>
            </a:lvl5pPr>
            <a:lvl6pPr marL="2743200" lvl="5" indent="-342900" rtl="0">
              <a:spcBef>
                <a:spcPts val="0"/>
              </a:spcBef>
              <a:spcAft>
                <a:spcPts val="0"/>
              </a:spcAft>
              <a:buSzPts val="1800"/>
              <a:buFont typeface="Helvetica Neue"/>
              <a:buChar char="●"/>
              <a:defRPr sz="1800">
                <a:latin typeface="Helvetica Neue"/>
                <a:ea typeface="Helvetica Neue"/>
                <a:cs typeface="Helvetica Neue"/>
                <a:sym typeface="Helvetica Neue"/>
              </a:defRPr>
            </a:lvl6pPr>
            <a:lvl7pPr marL="3200400" lvl="6" indent="-342900" rtl="0">
              <a:spcBef>
                <a:spcPts val="0"/>
              </a:spcBef>
              <a:spcAft>
                <a:spcPts val="0"/>
              </a:spcAft>
              <a:buSzPts val="1800"/>
              <a:buFont typeface="Helvetica Neue"/>
              <a:buChar char="○"/>
              <a:defRPr sz="1800">
                <a:latin typeface="Helvetica Neue"/>
                <a:ea typeface="Helvetica Neue"/>
                <a:cs typeface="Helvetica Neue"/>
                <a:sym typeface="Helvetica Neue"/>
              </a:defRPr>
            </a:lvl7pPr>
            <a:lvl8pPr marL="3657600" lvl="7" indent="-317500" rtl="0">
              <a:spcBef>
                <a:spcPts val="0"/>
              </a:spcBef>
              <a:spcAft>
                <a:spcPts val="0"/>
              </a:spcAft>
              <a:buSzPts val="1400"/>
              <a:buFont typeface="Helvetica Neue"/>
              <a:buChar char="◆"/>
              <a:defRPr sz="1800">
                <a:latin typeface="Helvetica Neue"/>
                <a:ea typeface="Helvetica Neue"/>
                <a:cs typeface="Helvetica Neue"/>
                <a:sym typeface="Helvetica Neue"/>
              </a:defRPr>
            </a:lvl8pPr>
            <a:lvl9pPr marL="4114800" lvl="8" indent="-342900" rtl="0">
              <a:spcBef>
                <a:spcPts val="0"/>
              </a:spcBef>
              <a:spcAft>
                <a:spcPts val="0"/>
              </a:spcAft>
              <a:buSzPts val="1800"/>
              <a:buFont typeface="Helvetica Neue"/>
              <a:buChar char="●"/>
              <a:defRPr sz="1800">
                <a:latin typeface="Helvetica Neue"/>
                <a:ea typeface="Helvetica Neue"/>
                <a:cs typeface="Helvetica Neue"/>
                <a:sym typeface="Helvetica Neue"/>
              </a:defRPr>
            </a:lvl9pPr>
          </a:lstStyle>
          <a:p>
            <a:endParaRPr/>
          </a:p>
        </p:txBody>
      </p:sp>
    </p:spTree>
  </p:cSld>
  <p:clrMapOvr>
    <a:masterClrMapping/>
  </p:clrMapOvr>
  <p:extLst>
    <p:ext uri="{DCECCB84-F9BA-43D5-87BE-67443E8EF086}">
      <p15:sldGuideLst xmlns:p15="http://schemas.microsoft.com/office/powerpoint/2012/main">
        <p15:guide id="1" pos="80">
          <p15:clr>
            <a:srgbClr val="9AA0A6"/>
          </p15:clr>
        </p15:guide>
        <p15:guide id="2" pos="5420">
          <p15:clr>
            <a:srgbClr val="9AA0A6"/>
          </p15:clr>
        </p15:guide>
        <p15:guide id="3" pos="5616">
          <p15:clr>
            <a:srgbClr val="9AA0A6"/>
          </p15:clr>
        </p15:guide>
        <p15:guide id="4" pos="1648">
          <p15:clr>
            <a:srgbClr val="9AA0A6"/>
          </p15:clr>
        </p15:guide>
        <p15:guide id="5" pos="864">
          <p15:clr>
            <a:srgbClr val="9AA0A6"/>
          </p15:clr>
        </p15:guide>
        <p15:guide id="6" pos="1866">
          <p15:clr>
            <a:srgbClr val="9AA0A6"/>
          </p15:clr>
        </p15:guide>
        <p15:guide id="7" pos="3738">
          <p15:clr>
            <a:srgbClr val="9AA0A6"/>
          </p15:clr>
        </p15:guide>
        <p15:guide id="8" pos="2062">
          <p15:clr>
            <a:srgbClr val="9AA0A6"/>
          </p15:clr>
        </p15:guide>
        <p15:guide id="9" orient="horz" pos="2915">
          <p15:clr>
            <a:srgbClr val="9AA0A6"/>
          </p15:clr>
        </p15:guide>
        <p15:guide id="10" orient="horz" pos="969">
          <p15:clr>
            <a:srgbClr val="9AA0A6"/>
          </p15:clr>
        </p15:guide>
        <p15:guide id="11" orient="horz" pos="553">
          <p15:clr>
            <a:srgbClr val="9AA0A6"/>
          </p15:clr>
        </p15:guide>
        <p15:guide id="12" orient="horz" pos="881">
          <p15:clr>
            <a:srgbClr val="9AA0A6"/>
          </p15:clr>
        </p15:guide>
        <p15:guide id="13" orient="horz" pos="3162">
          <p15:clr>
            <a:srgbClr val="9AA0A6"/>
          </p15:clr>
        </p15:guide>
        <p15:guide id="14" orient="horz" pos="225">
          <p15:clr>
            <a:srgbClr val="9AA0A6"/>
          </p15:clr>
        </p15:guide>
        <p15:guide id="15" orient="horz" pos="81">
          <p15:clr>
            <a:srgbClr val="9AA0A6"/>
          </p15:clr>
        </p15:guide>
        <p15:guide id="16" orient="horz" pos="2067">
          <p15:clr>
            <a:srgbClr val="FA7B17"/>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Exit Ticket">
  <p:cSld name="TITLE_2_2_1_1_1">
    <p:spTree>
      <p:nvGrpSpPr>
        <p:cNvPr id="1" name="Shape 133"/>
        <p:cNvGrpSpPr/>
        <p:nvPr/>
      </p:nvGrpSpPr>
      <p:grpSpPr>
        <a:xfrm>
          <a:off x="0" y="0"/>
          <a:ext cx="0" cy="0"/>
          <a:chOff x="0" y="0"/>
          <a:chExt cx="0" cy="0"/>
        </a:xfrm>
      </p:grpSpPr>
      <p:sp>
        <p:nvSpPr>
          <p:cNvPr id="134" name="Google Shape;134;p18"/>
          <p:cNvSpPr/>
          <p:nvPr/>
        </p:nvSpPr>
        <p:spPr>
          <a:xfrm>
            <a:off x="0" y="-7950"/>
            <a:ext cx="2743200" cy="5159400"/>
          </a:xfrm>
          <a:prstGeom prst="rect">
            <a:avLst/>
          </a:prstGeom>
          <a:solidFill>
            <a:srgbClr val="E4A4EE"/>
          </a:solidFill>
          <a:ln w="9525" cap="flat" cmpd="sng">
            <a:solidFill>
              <a:srgbClr val="E4A4EE"/>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5" name="Google Shape;135;p18"/>
          <p:cNvGrpSpPr/>
          <p:nvPr/>
        </p:nvGrpSpPr>
        <p:grpSpPr>
          <a:xfrm>
            <a:off x="850392" y="365760"/>
            <a:ext cx="1042386" cy="1042386"/>
            <a:chOff x="840300" y="447850"/>
            <a:chExt cx="1534500" cy="1534500"/>
          </a:xfrm>
        </p:grpSpPr>
        <p:sp>
          <p:nvSpPr>
            <p:cNvPr id="136" name="Google Shape;136;p18"/>
            <p:cNvSpPr/>
            <p:nvPr/>
          </p:nvSpPr>
          <p:spPr>
            <a:xfrm>
              <a:off x="840300" y="447850"/>
              <a:ext cx="1534500" cy="15345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7" name="Google Shape;137;p18"/>
            <p:cNvPicPr preferRelativeResize="0"/>
            <p:nvPr/>
          </p:nvPicPr>
          <p:blipFill>
            <a:blip r:embed="rId2">
              <a:alphaModFix/>
            </a:blip>
            <a:stretch>
              <a:fillRect/>
            </a:stretch>
          </p:blipFill>
          <p:spPr>
            <a:xfrm>
              <a:off x="1139960" y="747505"/>
              <a:ext cx="935188" cy="935190"/>
            </a:xfrm>
            <a:prstGeom prst="rect">
              <a:avLst/>
            </a:prstGeom>
            <a:noFill/>
            <a:ln>
              <a:noFill/>
            </a:ln>
          </p:spPr>
        </p:pic>
      </p:grpSp>
      <p:sp>
        <p:nvSpPr>
          <p:cNvPr id="138" name="Google Shape;138;p18"/>
          <p:cNvSpPr/>
          <p:nvPr/>
        </p:nvSpPr>
        <p:spPr>
          <a:xfrm>
            <a:off x="0" y="128016"/>
            <a:ext cx="2743200" cy="22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a:latin typeface="Helvetica Neue"/>
                <a:ea typeface="Helvetica Neue"/>
                <a:cs typeface="Helvetica Neue"/>
                <a:sym typeface="Helvetica Neue"/>
              </a:rPr>
              <a:t>Exit Ticket</a:t>
            </a:r>
            <a:endParaRPr b="1">
              <a:latin typeface="Helvetica Neue"/>
              <a:ea typeface="Helvetica Neue"/>
              <a:cs typeface="Helvetica Neue"/>
              <a:sym typeface="Helvetica Neue"/>
            </a:endParaRPr>
          </a:p>
        </p:txBody>
      </p:sp>
      <p:pic>
        <p:nvPicPr>
          <p:cNvPr id="139" name="Google Shape;139;p18"/>
          <p:cNvPicPr preferRelativeResize="0"/>
          <p:nvPr/>
        </p:nvPicPr>
        <p:blipFill>
          <a:blip r:embed="rId3">
            <a:alphaModFix/>
          </a:blip>
          <a:stretch>
            <a:fillRect/>
          </a:stretch>
        </p:blipFill>
        <p:spPr>
          <a:xfrm>
            <a:off x="8307700" y="4631534"/>
            <a:ext cx="604875" cy="393616"/>
          </a:xfrm>
          <a:prstGeom prst="rect">
            <a:avLst/>
          </a:prstGeom>
          <a:noFill/>
          <a:ln>
            <a:noFill/>
          </a:ln>
        </p:spPr>
      </p:pic>
      <p:sp>
        <p:nvSpPr>
          <p:cNvPr id="140" name="Google Shape;140;p18"/>
          <p:cNvSpPr/>
          <p:nvPr/>
        </p:nvSpPr>
        <p:spPr>
          <a:xfrm>
            <a:off x="126300" y="1538800"/>
            <a:ext cx="2490600" cy="34863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8"/>
          <p:cNvSpPr txBox="1">
            <a:spLocks noGrp="1"/>
          </p:cNvSpPr>
          <p:nvPr>
            <p:ph type="ctrTitle"/>
          </p:nvPr>
        </p:nvSpPr>
        <p:spPr>
          <a:xfrm>
            <a:off x="126450" y="1718625"/>
            <a:ext cx="2490600" cy="31074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Font typeface="Helvetica Neue"/>
              <a:buNone/>
              <a:defRPr sz="2400">
                <a:latin typeface="Helvetica Neue"/>
                <a:ea typeface="Helvetica Neue"/>
                <a:cs typeface="Helvetica Neue"/>
                <a:sym typeface="Helvetica Neue"/>
              </a:defRPr>
            </a:lvl1pPr>
            <a:lvl2pPr lvl="1" rtl="0">
              <a:spcBef>
                <a:spcPts val="0"/>
              </a:spcBef>
              <a:spcAft>
                <a:spcPts val="0"/>
              </a:spcAft>
              <a:buSzPts val="2400"/>
              <a:buFont typeface="Helvetica Neue"/>
              <a:buNone/>
              <a:defRPr sz="2400">
                <a:latin typeface="Helvetica Neue"/>
                <a:ea typeface="Helvetica Neue"/>
                <a:cs typeface="Helvetica Neue"/>
                <a:sym typeface="Helvetica Neue"/>
              </a:defRPr>
            </a:lvl2pPr>
            <a:lvl3pPr lvl="2" rtl="0">
              <a:spcBef>
                <a:spcPts val="0"/>
              </a:spcBef>
              <a:spcAft>
                <a:spcPts val="0"/>
              </a:spcAft>
              <a:buSzPts val="2400"/>
              <a:buFont typeface="Helvetica Neue"/>
              <a:buNone/>
              <a:defRPr sz="2400">
                <a:latin typeface="Helvetica Neue"/>
                <a:ea typeface="Helvetica Neue"/>
                <a:cs typeface="Helvetica Neue"/>
                <a:sym typeface="Helvetica Neue"/>
              </a:defRPr>
            </a:lvl3pPr>
            <a:lvl4pPr lvl="3" rtl="0">
              <a:spcBef>
                <a:spcPts val="0"/>
              </a:spcBef>
              <a:spcAft>
                <a:spcPts val="0"/>
              </a:spcAft>
              <a:buSzPts val="2400"/>
              <a:buFont typeface="Helvetica Neue"/>
              <a:buNone/>
              <a:defRPr sz="2400">
                <a:latin typeface="Helvetica Neue"/>
                <a:ea typeface="Helvetica Neue"/>
                <a:cs typeface="Helvetica Neue"/>
                <a:sym typeface="Helvetica Neue"/>
              </a:defRPr>
            </a:lvl4pPr>
            <a:lvl5pPr lvl="4" rtl="0">
              <a:spcBef>
                <a:spcPts val="0"/>
              </a:spcBef>
              <a:spcAft>
                <a:spcPts val="0"/>
              </a:spcAft>
              <a:buSzPts val="2400"/>
              <a:buFont typeface="Helvetica Neue"/>
              <a:buNone/>
              <a:defRPr sz="2400">
                <a:latin typeface="Helvetica Neue"/>
                <a:ea typeface="Helvetica Neue"/>
                <a:cs typeface="Helvetica Neue"/>
                <a:sym typeface="Helvetica Neue"/>
              </a:defRPr>
            </a:lvl5pPr>
            <a:lvl6pPr lvl="5" rtl="0">
              <a:spcBef>
                <a:spcPts val="0"/>
              </a:spcBef>
              <a:spcAft>
                <a:spcPts val="0"/>
              </a:spcAft>
              <a:buSzPts val="2400"/>
              <a:buFont typeface="Helvetica Neue"/>
              <a:buNone/>
              <a:defRPr sz="2400">
                <a:latin typeface="Helvetica Neue"/>
                <a:ea typeface="Helvetica Neue"/>
                <a:cs typeface="Helvetica Neue"/>
                <a:sym typeface="Helvetica Neue"/>
              </a:defRPr>
            </a:lvl6pPr>
            <a:lvl7pPr lvl="6" rtl="0">
              <a:spcBef>
                <a:spcPts val="0"/>
              </a:spcBef>
              <a:spcAft>
                <a:spcPts val="0"/>
              </a:spcAft>
              <a:buSzPts val="2400"/>
              <a:buFont typeface="Helvetica Neue"/>
              <a:buNone/>
              <a:defRPr sz="2400">
                <a:latin typeface="Helvetica Neue"/>
                <a:ea typeface="Helvetica Neue"/>
                <a:cs typeface="Helvetica Neue"/>
                <a:sym typeface="Helvetica Neue"/>
              </a:defRPr>
            </a:lvl7pPr>
            <a:lvl8pPr lvl="7" rtl="0">
              <a:spcBef>
                <a:spcPts val="0"/>
              </a:spcBef>
              <a:spcAft>
                <a:spcPts val="0"/>
              </a:spcAft>
              <a:buSzPts val="2400"/>
              <a:buFont typeface="Helvetica Neue"/>
              <a:buNone/>
              <a:defRPr sz="2400">
                <a:latin typeface="Helvetica Neue"/>
                <a:ea typeface="Helvetica Neue"/>
                <a:cs typeface="Helvetica Neue"/>
                <a:sym typeface="Helvetica Neue"/>
              </a:defRPr>
            </a:lvl8pPr>
            <a:lvl9pPr lvl="8" rtl="0">
              <a:spcBef>
                <a:spcPts val="0"/>
              </a:spcBef>
              <a:spcAft>
                <a:spcPts val="0"/>
              </a:spcAft>
              <a:buSzPts val="2400"/>
              <a:buFont typeface="Helvetica Neue"/>
              <a:buNone/>
              <a:defRPr sz="2400">
                <a:latin typeface="Helvetica Neue"/>
                <a:ea typeface="Helvetica Neue"/>
                <a:cs typeface="Helvetica Neue"/>
                <a:sym typeface="Helvetica Neue"/>
              </a:defRPr>
            </a:lvl9pPr>
          </a:lstStyle>
          <a:p>
            <a:endParaRPr/>
          </a:p>
        </p:txBody>
      </p:sp>
      <p:sp>
        <p:nvSpPr>
          <p:cNvPr id="142" name="Google Shape;142;p18"/>
          <p:cNvSpPr txBox="1">
            <a:spLocks noGrp="1"/>
          </p:cNvSpPr>
          <p:nvPr>
            <p:ph type="body" idx="1"/>
          </p:nvPr>
        </p:nvSpPr>
        <p:spPr>
          <a:xfrm>
            <a:off x="3271500" y="1538800"/>
            <a:ext cx="5323800" cy="3087900"/>
          </a:xfrm>
          <a:prstGeom prst="rect">
            <a:avLst/>
          </a:prstGeom>
          <a:noFill/>
          <a:ln>
            <a:noFill/>
          </a:ln>
        </p:spPr>
        <p:txBody>
          <a:bodyPr spcFirstLastPara="1" wrap="square" lIns="91425" tIns="91425" rIns="91425" bIns="91425" anchor="t" anchorCtr="0">
            <a:noAutofit/>
          </a:bodyPr>
          <a:lstStyle>
            <a:lvl1pPr marL="457200" lvl="0" indent="-342900" rtl="0">
              <a:spcBef>
                <a:spcPts val="0"/>
              </a:spcBef>
              <a:spcAft>
                <a:spcPts val="0"/>
              </a:spcAft>
              <a:buSzPts val="1800"/>
              <a:buFont typeface="Helvetica Neue"/>
              <a:buChar char="➔"/>
              <a:defRPr sz="1800">
                <a:latin typeface="Helvetica Neue"/>
                <a:ea typeface="Helvetica Neue"/>
                <a:cs typeface="Helvetica Neue"/>
                <a:sym typeface="Helvetica Neue"/>
              </a:defRPr>
            </a:lvl1pPr>
            <a:lvl2pPr marL="914400" lvl="1" indent="-317500" rtl="0">
              <a:spcBef>
                <a:spcPts val="0"/>
              </a:spcBef>
              <a:spcAft>
                <a:spcPts val="0"/>
              </a:spcAft>
              <a:buSzPts val="1400"/>
              <a:buFont typeface="Helvetica Neue"/>
              <a:buChar char="◆"/>
              <a:defRPr sz="1800">
                <a:latin typeface="Helvetica Neue"/>
                <a:ea typeface="Helvetica Neue"/>
                <a:cs typeface="Helvetica Neue"/>
                <a:sym typeface="Helvetica Neue"/>
              </a:defRPr>
            </a:lvl2pPr>
            <a:lvl3pPr marL="1371600" lvl="2" indent="-342900" rtl="0">
              <a:spcBef>
                <a:spcPts val="0"/>
              </a:spcBef>
              <a:spcAft>
                <a:spcPts val="0"/>
              </a:spcAft>
              <a:buSzPts val="1800"/>
              <a:buFont typeface="Helvetica Neue"/>
              <a:buChar char="●"/>
              <a:defRPr sz="1800">
                <a:latin typeface="Helvetica Neue"/>
                <a:ea typeface="Helvetica Neue"/>
                <a:cs typeface="Helvetica Neue"/>
                <a:sym typeface="Helvetica Neue"/>
              </a:defRPr>
            </a:lvl3pPr>
            <a:lvl4pPr marL="1828800" lvl="3" indent="-342900" rtl="0">
              <a:spcBef>
                <a:spcPts val="0"/>
              </a:spcBef>
              <a:spcAft>
                <a:spcPts val="0"/>
              </a:spcAft>
              <a:buSzPts val="1800"/>
              <a:buFont typeface="Helvetica Neue"/>
              <a:buChar char="○"/>
              <a:defRPr sz="1800">
                <a:latin typeface="Helvetica Neue"/>
                <a:ea typeface="Helvetica Neue"/>
                <a:cs typeface="Helvetica Neue"/>
                <a:sym typeface="Helvetica Neue"/>
              </a:defRPr>
            </a:lvl4pPr>
            <a:lvl5pPr marL="2286000" lvl="4" indent="-317500" rtl="0">
              <a:spcBef>
                <a:spcPts val="0"/>
              </a:spcBef>
              <a:spcAft>
                <a:spcPts val="0"/>
              </a:spcAft>
              <a:buSzPts val="1400"/>
              <a:buFont typeface="Helvetica Neue"/>
              <a:buChar char="◆"/>
              <a:defRPr sz="1800">
                <a:latin typeface="Helvetica Neue"/>
                <a:ea typeface="Helvetica Neue"/>
                <a:cs typeface="Helvetica Neue"/>
                <a:sym typeface="Helvetica Neue"/>
              </a:defRPr>
            </a:lvl5pPr>
            <a:lvl6pPr marL="2743200" lvl="5" indent="-342900" rtl="0">
              <a:spcBef>
                <a:spcPts val="0"/>
              </a:spcBef>
              <a:spcAft>
                <a:spcPts val="0"/>
              </a:spcAft>
              <a:buSzPts val="1800"/>
              <a:buFont typeface="Helvetica Neue"/>
              <a:buChar char="●"/>
              <a:defRPr sz="1800">
                <a:latin typeface="Helvetica Neue"/>
                <a:ea typeface="Helvetica Neue"/>
                <a:cs typeface="Helvetica Neue"/>
                <a:sym typeface="Helvetica Neue"/>
              </a:defRPr>
            </a:lvl6pPr>
            <a:lvl7pPr marL="3200400" lvl="6" indent="-342900" rtl="0">
              <a:spcBef>
                <a:spcPts val="0"/>
              </a:spcBef>
              <a:spcAft>
                <a:spcPts val="0"/>
              </a:spcAft>
              <a:buSzPts val="1800"/>
              <a:buFont typeface="Helvetica Neue"/>
              <a:buChar char="○"/>
              <a:defRPr sz="1800">
                <a:latin typeface="Helvetica Neue"/>
                <a:ea typeface="Helvetica Neue"/>
                <a:cs typeface="Helvetica Neue"/>
                <a:sym typeface="Helvetica Neue"/>
              </a:defRPr>
            </a:lvl7pPr>
            <a:lvl8pPr marL="3657600" lvl="7" indent="-317500" rtl="0">
              <a:spcBef>
                <a:spcPts val="0"/>
              </a:spcBef>
              <a:spcAft>
                <a:spcPts val="0"/>
              </a:spcAft>
              <a:buSzPts val="1400"/>
              <a:buFont typeface="Helvetica Neue"/>
              <a:buChar char="◆"/>
              <a:defRPr sz="1800">
                <a:latin typeface="Helvetica Neue"/>
                <a:ea typeface="Helvetica Neue"/>
                <a:cs typeface="Helvetica Neue"/>
                <a:sym typeface="Helvetica Neue"/>
              </a:defRPr>
            </a:lvl8pPr>
            <a:lvl9pPr marL="4114800" lvl="8" indent="-342900" rtl="0">
              <a:spcBef>
                <a:spcPts val="0"/>
              </a:spcBef>
              <a:spcAft>
                <a:spcPts val="0"/>
              </a:spcAft>
              <a:buSzPts val="1800"/>
              <a:buFont typeface="Helvetica Neue"/>
              <a:buChar char="●"/>
              <a:defRPr sz="1800">
                <a:latin typeface="Helvetica Neue"/>
                <a:ea typeface="Helvetica Neue"/>
                <a:cs typeface="Helvetica Neue"/>
                <a:sym typeface="Helvetica Neue"/>
              </a:defRPr>
            </a:lvl9pPr>
          </a:lstStyle>
          <a:p>
            <a:endParaRPr/>
          </a:p>
        </p:txBody>
      </p:sp>
    </p:spTree>
  </p:cSld>
  <p:clrMapOvr>
    <a:masterClrMapping/>
  </p:clrMapOvr>
  <p:extLst>
    <p:ext uri="{DCECCB84-F9BA-43D5-87BE-67443E8EF086}">
      <p15:sldGuideLst xmlns:p15="http://schemas.microsoft.com/office/powerpoint/2012/main">
        <p15:guide id="1" pos="5414">
          <p15:clr>
            <a:srgbClr val="9AA0A6"/>
          </p15:clr>
        </p15:guide>
        <p15:guide id="2" pos="80">
          <p15:clr>
            <a:srgbClr val="9AA0A6"/>
          </p15:clr>
        </p15:guide>
        <p15:guide id="3" pos="5616">
          <p15:clr>
            <a:srgbClr val="9AA0A6"/>
          </p15:clr>
        </p15:guide>
        <p15:guide id="4" pos="1648">
          <p15:clr>
            <a:srgbClr val="9AA0A6"/>
          </p15:clr>
        </p15:guide>
        <p15:guide id="5" pos="864">
          <p15:clr>
            <a:srgbClr val="9AA0A6"/>
          </p15:clr>
        </p15:guide>
        <p15:guide id="6" pos="1860">
          <p15:clr>
            <a:srgbClr val="9AA0A6"/>
          </p15:clr>
        </p15:guide>
        <p15:guide id="7" pos="3732">
          <p15:clr>
            <a:srgbClr val="9AA0A6"/>
          </p15:clr>
        </p15:guide>
        <p15:guide id="8" pos="2056">
          <p15:clr>
            <a:srgbClr val="9AA0A6"/>
          </p15:clr>
        </p15:guide>
        <p15:guide id="9" orient="horz" pos="2915">
          <p15:clr>
            <a:srgbClr val="9AA0A6"/>
          </p15:clr>
        </p15:guide>
        <p15:guide id="10" orient="horz" pos="969">
          <p15:clr>
            <a:srgbClr val="9AA0A6"/>
          </p15:clr>
        </p15:guide>
        <p15:guide id="11" orient="horz" pos="553">
          <p15:clr>
            <a:srgbClr val="9AA0A6"/>
          </p15:clr>
        </p15:guide>
        <p15:guide id="12" orient="horz" pos="887">
          <p15:clr>
            <a:srgbClr val="9AA0A6"/>
          </p15:clr>
        </p15:guide>
        <p15:guide id="13" orient="horz" pos="3162">
          <p15:clr>
            <a:srgbClr val="9AA0A6"/>
          </p15:clr>
        </p15:guide>
        <p15:guide id="14" orient="horz" pos="225">
          <p15:clr>
            <a:srgbClr val="9AA0A6"/>
          </p15:clr>
        </p15:guide>
        <p15:guide id="15" orient="horz" pos="81">
          <p15:clr>
            <a:srgbClr val="9AA0A6"/>
          </p15:clr>
        </p15:guide>
        <p15:guide id="16" orient="horz" pos="2067">
          <p15:clr>
            <a:srgbClr val="FA7B17"/>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Guided Practice">
  <p:cSld name="TITLE_2_2_1_1_1_1">
    <p:spTree>
      <p:nvGrpSpPr>
        <p:cNvPr id="1" name="Shape 143"/>
        <p:cNvGrpSpPr/>
        <p:nvPr/>
      </p:nvGrpSpPr>
      <p:grpSpPr>
        <a:xfrm>
          <a:off x="0" y="0"/>
          <a:ext cx="0" cy="0"/>
          <a:chOff x="0" y="0"/>
          <a:chExt cx="0" cy="0"/>
        </a:xfrm>
      </p:grpSpPr>
      <p:sp>
        <p:nvSpPr>
          <p:cNvPr id="144" name="Google Shape;144;p19"/>
          <p:cNvSpPr/>
          <p:nvPr/>
        </p:nvSpPr>
        <p:spPr>
          <a:xfrm>
            <a:off x="0" y="-7950"/>
            <a:ext cx="2746200" cy="5159400"/>
          </a:xfrm>
          <a:prstGeom prst="rect">
            <a:avLst/>
          </a:prstGeom>
          <a:solidFill>
            <a:srgbClr val="17D3FF"/>
          </a:solidFill>
          <a:ln w="9525" cap="flat" cmpd="sng">
            <a:solidFill>
              <a:srgbClr val="17D3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9"/>
          <p:cNvSpPr/>
          <p:nvPr/>
        </p:nvSpPr>
        <p:spPr>
          <a:xfrm>
            <a:off x="0" y="128016"/>
            <a:ext cx="2743200" cy="22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latin typeface="Helvetica Neue"/>
                <a:ea typeface="Helvetica Neue"/>
                <a:cs typeface="Helvetica Neue"/>
                <a:sym typeface="Helvetica Neue"/>
              </a:rPr>
              <a:t>Guided Practice</a:t>
            </a:r>
            <a:endParaRPr sz="1600" b="1">
              <a:latin typeface="Helvetica Neue"/>
              <a:ea typeface="Helvetica Neue"/>
              <a:cs typeface="Helvetica Neue"/>
              <a:sym typeface="Helvetica Neue"/>
            </a:endParaRPr>
          </a:p>
        </p:txBody>
      </p:sp>
      <p:sp>
        <p:nvSpPr>
          <p:cNvPr id="146" name="Google Shape;146;p19"/>
          <p:cNvSpPr/>
          <p:nvPr/>
        </p:nvSpPr>
        <p:spPr>
          <a:xfrm>
            <a:off x="852900" y="366075"/>
            <a:ext cx="1040400" cy="1040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47" name="Google Shape;147;p19"/>
          <p:cNvPicPr preferRelativeResize="0"/>
          <p:nvPr/>
        </p:nvPicPr>
        <p:blipFill>
          <a:blip r:embed="rId2">
            <a:alphaModFix/>
          </a:blip>
          <a:stretch>
            <a:fillRect/>
          </a:stretch>
        </p:blipFill>
        <p:spPr>
          <a:xfrm>
            <a:off x="1056091" y="569267"/>
            <a:ext cx="634013" cy="634013"/>
          </a:xfrm>
          <a:prstGeom prst="rect">
            <a:avLst/>
          </a:prstGeom>
          <a:noFill/>
          <a:ln>
            <a:noFill/>
          </a:ln>
        </p:spPr>
      </p:pic>
      <p:pic>
        <p:nvPicPr>
          <p:cNvPr id="148" name="Google Shape;148;p19"/>
          <p:cNvPicPr preferRelativeResize="0"/>
          <p:nvPr/>
        </p:nvPicPr>
        <p:blipFill>
          <a:blip r:embed="rId3">
            <a:alphaModFix/>
          </a:blip>
          <a:stretch>
            <a:fillRect/>
          </a:stretch>
        </p:blipFill>
        <p:spPr>
          <a:xfrm>
            <a:off x="8307700" y="4631534"/>
            <a:ext cx="604875" cy="393616"/>
          </a:xfrm>
          <a:prstGeom prst="rect">
            <a:avLst/>
          </a:prstGeom>
          <a:noFill/>
          <a:ln>
            <a:noFill/>
          </a:ln>
        </p:spPr>
      </p:pic>
      <p:sp>
        <p:nvSpPr>
          <p:cNvPr id="149" name="Google Shape;149;p19"/>
          <p:cNvSpPr/>
          <p:nvPr/>
        </p:nvSpPr>
        <p:spPr>
          <a:xfrm>
            <a:off x="126300" y="1538800"/>
            <a:ext cx="2490600" cy="34863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9"/>
          <p:cNvSpPr txBox="1">
            <a:spLocks noGrp="1"/>
          </p:cNvSpPr>
          <p:nvPr>
            <p:ph type="ctrTitle"/>
          </p:nvPr>
        </p:nvSpPr>
        <p:spPr>
          <a:xfrm>
            <a:off x="126450" y="1718625"/>
            <a:ext cx="2490600" cy="31074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Font typeface="Helvetica Neue"/>
              <a:buNone/>
              <a:defRPr sz="2400">
                <a:latin typeface="Helvetica Neue"/>
                <a:ea typeface="Helvetica Neue"/>
                <a:cs typeface="Helvetica Neue"/>
                <a:sym typeface="Helvetica Neue"/>
              </a:defRPr>
            </a:lvl1pPr>
            <a:lvl2pPr lvl="1" rtl="0">
              <a:spcBef>
                <a:spcPts val="0"/>
              </a:spcBef>
              <a:spcAft>
                <a:spcPts val="0"/>
              </a:spcAft>
              <a:buSzPts val="2400"/>
              <a:buFont typeface="Helvetica Neue"/>
              <a:buNone/>
              <a:defRPr sz="2400">
                <a:latin typeface="Helvetica Neue"/>
                <a:ea typeface="Helvetica Neue"/>
                <a:cs typeface="Helvetica Neue"/>
                <a:sym typeface="Helvetica Neue"/>
              </a:defRPr>
            </a:lvl2pPr>
            <a:lvl3pPr lvl="2" rtl="0">
              <a:spcBef>
                <a:spcPts val="0"/>
              </a:spcBef>
              <a:spcAft>
                <a:spcPts val="0"/>
              </a:spcAft>
              <a:buSzPts val="2400"/>
              <a:buFont typeface="Helvetica Neue"/>
              <a:buNone/>
              <a:defRPr sz="2400">
                <a:latin typeface="Helvetica Neue"/>
                <a:ea typeface="Helvetica Neue"/>
                <a:cs typeface="Helvetica Neue"/>
                <a:sym typeface="Helvetica Neue"/>
              </a:defRPr>
            </a:lvl3pPr>
            <a:lvl4pPr lvl="3" rtl="0">
              <a:spcBef>
                <a:spcPts val="0"/>
              </a:spcBef>
              <a:spcAft>
                <a:spcPts val="0"/>
              </a:spcAft>
              <a:buSzPts val="2400"/>
              <a:buFont typeface="Helvetica Neue"/>
              <a:buNone/>
              <a:defRPr sz="2400">
                <a:latin typeface="Helvetica Neue"/>
                <a:ea typeface="Helvetica Neue"/>
                <a:cs typeface="Helvetica Neue"/>
                <a:sym typeface="Helvetica Neue"/>
              </a:defRPr>
            </a:lvl4pPr>
            <a:lvl5pPr lvl="4" rtl="0">
              <a:spcBef>
                <a:spcPts val="0"/>
              </a:spcBef>
              <a:spcAft>
                <a:spcPts val="0"/>
              </a:spcAft>
              <a:buSzPts val="2400"/>
              <a:buFont typeface="Helvetica Neue"/>
              <a:buNone/>
              <a:defRPr sz="2400">
                <a:latin typeface="Helvetica Neue"/>
                <a:ea typeface="Helvetica Neue"/>
                <a:cs typeface="Helvetica Neue"/>
                <a:sym typeface="Helvetica Neue"/>
              </a:defRPr>
            </a:lvl5pPr>
            <a:lvl6pPr lvl="5" rtl="0">
              <a:spcBef>
                <a:spcPts val="0"/>
              </a:spcBef>
              <a:spcAft>
                <a:spcPts val="0"/>
              </a:spcAft>
              <a:buSzPts val="2400"/>
              <a:buFont typeface="Helvetica Neue"/>
              <a:buNone/>
              <a:defRPr sz="2400">
                <a:latin typeface="Helvetica Neue"/>
                <a:ea typeface="Helvetica Neue"/>
                <a:cs typeface="Helvetica Neue"/>
                <a:sym typeface="Helvetica Neue"/>
              </a:defRPr>
            </a:lvl6pPr>
            <a:lvl7pPr lvl="6" rtl="0">
              <a:spcBef>
                <a:spcPts val="0"/>
              </a:spcBef>
              <a:spcAft>
                <a:spcPts val="0"/>
              </a:spcAft>
              <a:buSzPts val="2400"/>
              <a:buFont typeface="Helvetica Neue"/>
              <a:buNone/>
              <a:defRPr sz="2400">
                <a:latin typeface="Helvetica Neue"/>
                <a:ea typeface="Helvetica Neue"/>
                <a:cs typeface="Helvetica Neue"/>
                <a:sym typeface="Helvetica Neue"/>
              </a:defRPr>
            </a:lvl7pPr>
            <a:lvl8pPr lvl="7" rtl="0">
              <a:spcBef>
                <a:spcPts val="0"/>
              </a:spcBef>
              <a:spcAft>
                <a:spcPts val="0"/>
              </a:spcAft>
              <a:buSzPts val="2400"/>
              <a:buFont typeface="Helvetica Neue"/>
              <a:buNone/>
              <a:defRPr sz="2400">
                <a:latin typeface="Helvetica Neue"/>
                <a:ea typeface="Helvetica Neue"/>
                <a:cs typeface="Helvetica Neue"/>
                <a:sym typeface="Helvetica Neue"/>
              </a:defRPr>
            </a:lvl8pPr>
            <a:lvl9pPr lvl="8" rtl="0">
              <a:spcBef>
                <a:spcPts val="0"/>
              </a:spcBef>
              <a:spcAft>
                <a:spcPts val="0"/>
              </a:spcAft>
              <a:buSzPts val="2400"/>
              <a:buFont typeface="Helvetica Neue"/>
              <a:buNone/>
              <a:defRPr sz="2400">
                <a:latin typeface="Helvetica Neue"/>
                <a:ea typeface="Helvetica Neue"/>
                <a:cs typeface="Helvetica Neue"/>
                <a:sym typeface="Helvetica Neue"/>
              </a:defRPr>
            </a:lvl9pPr>
          </a:lstStyle>
          <a:p>
            <a:endParaRPr/>
          </a:p>
        </p:txBody>
      </p:sp>
      <p:sp>
        <p:nvSpPr>
          <p:cNvPr id="151" name="Google Shape;151;p19"/>
          <p:cNvSpPr txBox="1">
            <a:spLocks noGrp="1"/>
          </p:cNvSpPr>
          <p:nvPr>
            <p:ph type="body" idx="1"/>
          </p:nvPr>
        </p:nvSpPr>
        <p:spPr>
          <a:xfrm>
            <a:off x="3271500" y="1538800"/>
            <a:ext cx="5323800" cy="3087900"/>
          </a:xfrm>
          <a:prstGeom prst="rect">
            <a:avLst/>
          </a:prstGeom>
          <a:noFill/>
          <a:ln>
            <a:noFill/>
          </a:ln>
        </p:spPr>
        <p:txBody>
          <a:bodyPr spcFirstLastPara="1" wrap="square" lIns="91425" tIns="91425" rIns="91425" bIns="91425" anchor="t" anchorCtr="0">
            <a:noAutofit/>
          </a:bodyPr>
          <a:lstStyle>
            <a:lvl1pPr marL="457200" lvl="0" indent="-342900" rtl="0">
              <a:spcBef>
                <a:spcPts val="0"/>
              </a:spcBef>
              <a:spcAft>
                <a:spcPts val="0"/>
              </a:spcAft>
              <a:buSzPts val="1800"/>
              <a:buFont typeface="Helvetica Neue"/>
              <a:buChar char="➔"/>
              <a:defRPr sz="1800">
                <a:latin typeface="Helvetica Neue"/>
                <a:ea typeface="Helvetica Neue"/>
                <a:cs typeface="Helvetica Neue"/>
                <a:sym typeface="Helvetica Neue"/>
              </a:defRPr>
            </a:lvl1pPr>
            <a:lvl2pPr marL="914400" lvl="1" indent="-317500" rtl="0">
              <a:spcBef>
                <a:spcPts val="0"/>
              </a:spcBef>
              <a:spcAft>
                <a:spcPts val="0"/>
              </a:spcAft>
              <a:buSzPts val="1400"/>
              <a:buFont typeface="Helvetica Neue"/>
              <a:buChar char="◆"/>
              <a:defRPr sz="1800">
                <a:latin typeface="Helvetica Neue"/>
                <a:ea typeface="Helvetica Neue"/>
                <a:cs typeface="Helvetica Neue"/>
                <a:sym typeface="Helvetica Neue"/>
              </a:defRPr>
            </a:lvl2pPr>
            <a:lvl3pPr marL="1371600" lvl="2" indent="-342900" rtl="0">
              <a:spcBef>
                <a:spcPts val="0"/>
              </a:spcBef>
              <a:spcAft>
                <a:spcPts val="0"/>
              </a:spcAft>
              <a:buSzPts val="1800"/>
              <a:buFont typeface="Helvetica Neue"/>
              <a:buChar char="●"/>
              <a:defRPr sz="1800">
                <a:latin typeface="Helvetica Neue"/>
                <a:ea typeface="Helvetica Neue"/>
                <a:cs typeface="Helvetica Neue"/>
                <a:sym typeface="Helvetica Neue"/>
              </a:defRPr>
            </a:lvl3pPr>
            <a:lvl4pPr marL="1828800" lvl="3" indent="-342900" rtl="0">
              <a:spcBef>
                <a:spcPts val="0"/>
              </a:spcBef>
              <a:spcAft>
                <a:spcPts val="0"/>
              </a:spcAft>
              <a:buSzPts val="1800"/>
              <a:buFont typeface="Helvetica Neue"/>
              <a:buChar char="○"/>
              <a:defRPr sz="1800">
                <a:latin typeface="Helvetica Neue"/>
                <a:ea typeface="Helvetica Neue"/>
                <a:cs typeface="Helvetica Neue"/>
                <a:sym typeface="Helvetica Neue"/>
              </a:defRPr>
            </a:lvl4pPr>
            <a:lvl5pPr marL="2286000" lvl="4" indent="-317500" rtl="0">
              <a:spcBef>
                <a:spcPts val="0"/>
              </a:spcBef>
              <a:spcAft>
                <a:spcPts val="0"/>
              </a:spcAft>
              <a:buSzPts val="1400"/>
              <a:buFont typeface="Helvetica Neue"/>
              <a:buChar char="◆"/>
              <a:defRPr sz="1800">
                <a:latin typeface="Helvetica Neue"/>
                <a:ea typeface="Helvetica Neue"/>
                <a:cs typeface="Helvetica Neue"/>
                <a:sym typeface="Helvetica Neue"/>
              </a:defRPr>
            </a:lvl5pPr>
            <a:lvl6pPr marL="2743200" lvl="5" indent="-342900" rtl="0">
              <a:spcBef>
                <a:spcPts val="0"/>
              </a:spcBef>
              <a:spcAft>
                <a:spcPts val="0"/>
              </a:spcAft>
              <a:buSzPts val="1800"/>
              <a:buFont typeface="Helvetica Neue"/>
              <a:buChar char="●"/>
              <a:defRPr sz="1800">
                <a:latin typeface="Helvetica Neue"/>
                <a:ea typeface="Helvetica Neue"/>
                <a:cs typeface="Helvetica Neue"/>
                <a:sym typeface="Helvetica Neue"/>
              </a:defRPr>
            </a:lvl6pPr>
            <a:lvl7pPr marL="3200400" lvl="6" indent="-342900" rtl="0">
              <a:spcBef>
                <a:spcPts val="0"/>
              </a:spcBef>
              <a:spcAft>
                <a:spcPts val="0"/>
              </a:spcAft>
              <a:buSzPts val="1800"/>
              <a:buFont typeface="Helvetica Neue"/>
              <a:buChar char="○"/>
              <a:defRPr sz="1800">
                <a:latin typeface="Helvetica Neue"/>
                <a:ea typeface="Helvetica Neue"/>
                <a:cs typeface="Helvetica Neue"/>
                <a:sym typeface="Helvetica Neue"/>
              </a:defRPr>
            </a:lvl7pPr>
            <a:lvl8pPr marL="3657600" lvl="7" indent="-317500" rtl="0">
              <a:spcBef>
                <a:spcPts val="0"/>
              </a:spcBef>
              <a:spcAft>
                <a:spcPts val="0"/>
              </a:spcAft>
              <a:buSzPts val="1400"/>
              <a:buFont typeface="Helvetica Neue"/>
              <a:buChar char="◆"/>
              <a:defRPr sz="1800">
                <a:latin typeface="Helvetica Neue"/>
                <a:ea typeface="Helvetica Neue"/>
                <a:cs typeface="Helvetica Neue"/>
                <a:sym typeface="Helvetica Neue"/>
              </a:defRPr>
            </a:lvl8pPr>
            <a:lvl9pPr marL="4114800" lvl="8" indent="-342900" rtl="0">
              <a:spcBef>
                <a:spcPts val="0"/>
              </a:spcBef>
              <a:spcAft>
                <a:spcPts val="0"/>
              </a:spcAft>
              <a:buSzPts val="1800"/>
              <a:buFont typeface="Helvetica Neue"/>
              <a:buChar char="●"/>
              <a:defRPr sz="1800">
                <a:latin typeface="Helvetica Neue"/>
                <a:ea typeface="Helvetica Neue"/>
                <a:cs typeface="Helvetica Neue"/>
                <a:sym typeface="Helvetica Neue"/>
              </a:defRPr>
            </a:lvl9pPr>
          </a:lstStyle>
          <a:p>
            <a:endParaRPr/>
          </a:p>
        </p:txBody>
      </p:sp>
    </p:spTree>
  </p:cSld>
  <p:clrMapOvr>
    <a:masterClrMapping/>
  </p:clrMapOvr>
  <p:extLst>
    <p:ext uri="{DCECCB84-F9BA-43D5-87BE-67443E8EF086}">
      <p15:sldGuideLst xmlns:p15="http://schemas.microsoft.com/office/powerpoint/2012/main">
        <p15:guide id="1" pos="5414">
          <p15:clr>
            <a:srgbClr val="9AA0A6"/>
          </p15:clr>
        </p15:guide>
        <p15:guide id="2" pos="80">
          <p15:clr>
            <a:srgbClr val="9AA0A6"/>
          </p15:clr>
        </p15:guide>
        <p15:guide id="3" pos="5616">
          <p15:clr>
            <a:srgbClr val="9AA0A6"/>
          </p15:clr>
        </p15:guide>
        <p15:guide id="4" pos="864">
          <p15:clr>
            <a:srgbClr val="9AA0A6"/>
          </p15:clr>
        </p15:guide>
        <p15:guide id="5" pos="1860">
          <p15:clr>
            <a:srgbClr val="9AA0A6"/>
          </p15:clr>
        </p15:guide>
        <p15:guide id="6" pos="3732">
          <p15:clr>
            <a:srgbClr val="9AA0A6"/>
          </p15:clr>
        </p15:guide>
        <p15:guide id="7" pos="2056">
          <p15:clr>
            <a:srgbClr val="9AA0A6"/>
          </p15:clr>
        </p15:guide>
        <p15:guide id="8" orient="horz" pos="2915">
          <p15:clr>
            <a:srgbClr val="9AA0A6"/>
          </p15:clr>
        </p15:guide>
        <p15:guide id="9" orient="horz" pos="969">
          <p15:clr>
            <a:srgbClr val="9AA0A6"/>
          </p15:clr>
        </p15:guide>
        <p15:guide id="10" orient="horz" pos="553">
          <p15:clr>
            <a:srgbClr val="9AA0A6"/>
          </p15:clr>
        </p15:guide>
        <p15:guide id="11" orient="horz" pos="881">
          <p15:clr>
            <a:srgbClr val="9AA0A6"/>
          </p15:clr>
        </p15:guide>
        <p15:guide id="12" orient="horz" pos="3162">
          <p15:clr>
            <a:srgbClr val="9AA0A6"/>
          </p15:clr>
        </p15:guide>
        <p15:guide id="13" orient="horz" pos="225">
          <p15:clr>
            <a:srgbClr val="9AA0A6"/>
          </p15:clr>
        </p15:guide>
        <p15:guide id="14" orient="horz" pos="81">
          <p15:clr>
            <a:srgbClr val="9AA0A6"/>
          </p15:clr>
        </p15:guide>
        <p15:guide id="15" pos="1649">
          <p15:clr>
            <a:srgbClr val="FA7B17"/>
          </p15:clr>
        </p15:guide>
        <p15:guide id="16" orient="horz" pos="2067">
          <p15:clr>
            <a:srgbClr val="FA7B17"/>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Independent Practice">
  <p:cSld name="TITLE_2_2_1_1_1_1_1">
    <p:spTree>
      <p:nvGrpSpPr>
        <p:cNvPr id="1" name="Shape 152"/>
        <p:cNvGrpSpPr/>
        <p:nvPr/>
      </p:nvGrpSpPr>
      <p:grpSpPr>
        <a:xfrm>
          <a:off x="0" y="0"/>
          <a:ext cx="0" cy="0"/>
          <a:chOff x="0" y="0"/>
          <a:chExt cx="0" cy="0"/>
        </a:xfrm>
      </p:grpSpPr>
      <p:sp>
        <p:nvSpPr>
          <p:cNvPr id="153" name="Google Shape;153;p20"/>
          <p:cNvSpPr/>
          <p:nvPr/>
        </p:nvSpPr>
        <p:spPr>
          <a:xfrm>
            <a:off x="0" y="-7950"/>
            <a:ext cx="2743200" cy="5159400"/>
          </a:xfrm>
          <a:prstGeom prst="rect">
            <a:avLst/>
          </a:prstGeom>
          <a:solidFill>
            <a:srgbClr val="17D3FF"/>
          </a:solidFill>
          <a:ln w="9525" cap="flat" cmpd="sng">
            <a:solidFill>
              <a:srgbClr val="17D3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20"/>
          <p:cNvSpPr/>
          <p:nvPr/>
        </p:nvSpPr>
        <p:spPr>
          <a:xfrm>
            <a:off x="0" y="128016"/>
            <a:ext cx="2743200" cy="22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latin typeface="Helvetica Neue"/>
                <a:ea typeface="Helvetica Neue"/>
                <a:cs typeface="Helvetica Neue"/>
                <a:sym typeface="Helvetica Neue"/>
              </a:rPr>
              <a:t>Independent Practice</a:t>
            </a:r>
            <a:endParaRPr sz="1600" b="1">
              <a:latin typeface="Helvetica Neue"/>
              <a:ea typeface="Helvetica Neue"/>
              <a:cs typeface="Helvetica Neue"/>
              <a:sym typeface="Helvetica Neue"/>
            </a:endParaRPr>
          </a:p>
        </p:txBody>
      </p:sp>
      <p:sp>
        <p:nvSpPr>
          <p:cNvPr id="155" name="Google Shape;155;p20"/>
          <p:cNvSpPr/>
          <p:nvPr/>
        </p:nvSpPr>
        <p:spPr>
          <a:xfrm>
            <a:off x="850392" y="365760"/>
            <a:ext cx="1042500" cy="10425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56" name="Google Shape;156;p20"/>
          <p:cNvPicPr preferRelativeResize="0"/>
          <p:nvPr/>
        </p:nvPicPr>
        <p:blipFill>
          <a:blip r:embed="rId2">
            <a:alphaModFix/>
          </a:blip>
          <a:stretch>
            <a:fillRect/>
          </a:stretch>
        </p:blipFill>
        <p:spPr>
          <a:xfrm>
            <a:off x="1053937" y="569362"/>
            <a:ext cx="635034" cy="635171"/>
          </a:xfrm>
          <a:prstGeom prst="rect">
            <a:avLst/>
          </a:prstGeom>
          <a:noFill/>
          <a:ln>
            <a:noFill/>
          </a:ln>
        </p:spPr>
      </p:pic>
      <p:pic>
        <p:nvPicPr>
          <p:cNvPr id="157" name="Google Shape;157;p20"/>
          <p:cNvPicPr preferRelativeResize="0"/>
          <p:nvPr/>
        </p:nvPicPr>
        <p:blipFill>
          <a:blip r:embed="rId3">
            <a:alphaModFix/>
          </a:blip>
          <a:stretch>
            <a:fillRect/>
          </a:stretch>
        </p:blipFill>
        <p:spPr>
          <a:xfrm>
            <a:off x="8307700" y="4631534"/>
            <a:ext cx="604875" cy="393616"/>
          </a:xfrm>
          <a:prstGeom prst="rect">
            <a:avLst/>
          </a:prstGeom>
          <a:noFill/>
          <a:ln>
            <a:noFill/>
          </a:ln>
        </p:spPr>
      </p:pic>
      <p:sp>
        <p:nvSpPr>
          <p:cNvPr id="158" name="Google Shape;158;p20"/>
          <p:cNvSpPr/>
          <p:nvPr/>
        </p:nvSpPr>
        <p:spPr>
          <a:xfrm>
            <a:off x="126300" y="1538800"/>
            <a:ext cx="2490600" cy="34863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0"/>
          <p:cNvSpPr txBox="1">
            <a:spLocks noGrp="1"/>
          </p:cNvSpPr>
          <p:nvPr>
            <p:ph type="ctrTitle"/>
          </p:nvPr>
        </p:nvSpPr>
        <p:spPr>
          <a:xfrm>
            <a:off x="126450" y="1718625"/>
            <a:ext cx="2490600" cy="31074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Font typeface="Helvetica Neue"/>
              <a:buNone/>
              <a:defRPr sz="2400">
                <a:latin typeface="Helvetica Neue"/>
                <a:ea typeface="Helvetica Neue"/>
                <a:cs typeface="Helvetica Neue"/>
                <a:sym typeface="Helvetica Neue"/>
              </a:defRPr>
            </a:lvl1pPr>
            <a:lvl2pPr lvl="1" rtl="0">
              <a:spcBef>
                <a:spcPts val="0"/>
              </a:spcBef>
              <a:spcAft>
                <a:spcPts val="0"/>
              </a:spcAft>
              <a:buSzPts val="2400"/>
              <a:buFont typeface="Helvetica Neue"/>
              <a:buNone/>
              <a:defRPr sz="2400">
                <a:latin typeface="Helvetica Neue"/>
                <a:ea typeface="Helvetica Neue"/>
                <a:cs typeface="Helvetica Neue"/>
                <a:sym typeface="Helvetica Neue"/>
              </a:defRPr>
            </a:lvl2pPr>
            <a:lvl3pPr lvl="2" rtl="0">
              <a:spcBef>
                <a:spcPts val="0"/>
              </a:spcBef>
              <a:spcAft>
                <a:spcPts val="0"/>
              </a:spcAft>
              <a:buSzPts val="2400"/>
              <a:buFont typeface="Helvetica Neue"/>
              <a:buNone/>
              <a:defRPr sz="2400">
                <a:latin typeface="Helvetica Neue"/>
                <a:ea typeface="Helvetica Neue"/>
                <a:cs typeface="Helvetica Neue"/>
                <a:sym typeface="Helvetica Neue"/>
              </a:defRPr>
            </a:lvl3pPr>
            <a:lvl4pPr lvl="3" rtl="0">
              <a:spcBef>
                <a:spcPts val="0"/>
              </a:spcBef>
              <a:spcAft>
                <a:spcPts val="0"/>
              </a:spcAft>
              <a:buSzPts val="2400"/>
              <a:buFont typeface="Helvetica Neue"/>
              <a:buNone/>
              <a:defRPr sz="2400">
                <a:latin typeface="Helvetica Neue"/>
                <a:ea typeface="Helvetica Neue"/>
                <a:cs typeface="Helvetica Neue"/>
                <a:sym typeface="Helvetica Neue"/>
              </a:defRPr>
            </a:lvl4pPr>
            <a:lvl5pPr lvl="4" rtl="0">
              <a:spcBef>
                <a:spcPts val="0"/>
              </a:spcBef>
              <a:spcAft>
                <a:spcPts val="0"/>
              </a:spcAft>
              <a:buSzPts val="2400"/>
              <a:buFont typeface="Helvetica Neue"/>
              <a:buNone/>
              <a:defRPr sz="2400">
                <a:latin typeface="Helvetica Neue"/>
                <a:ea typeface="Helvetica Neue"/>
                <a:cs typeface="Helvetica Neue"/>
                <a:sym typeface="Helvetica Neue"/>
              </a:defRPr>
            </a:lvl5pPr>
            <a:lvl6pPr lvl="5" rtl="0">
              <a:spcBef>
                <a:spcPts val="0"/>
              </a:spcBef>
              <a:spcAft>
                <a:spcPts val="0"/>
              </a:spcAft>
              <a:buSzPts val="2400"/>
              <a:buFont typeface="Helvetica Neue"/>
              <a:buNone/>
              <a:defRPr sz="2400">
                <a:latin typeface="Helvetica Neue"/>
                <a:ea typeface="Helvetica Neue"/>
                <a:cs typeface="Helvetica Neue"/>
                <a:sym typeface="Helvetica Neue"/>
              </a:defRPr>
            </a:lvl6pPr>
            <a:lvl7pPr lvl="6" rtl="0">
              <a:spcBef>
                <a:spcPts val="0"/>
              </a:spcBef>
              <a:spcAft>
                <a:spcPts val="0"/>
              </a:spcAft>
              <a:buSzPts val="2400"/>
              <a:buFont typeface="Helvetica Neue"/>
              <a:buNone/>
              <a:defRPr sz="2400">
                <a:latin typeface="Helvetica Neue"/>
                <a:ea typeface="Helvetica Neue"/>
                <a:cs typeface="Helvetica Neue"/>
                <a:sym typeface="Helvetica Neue"/>
              </a:defRPr>
            </a:lvl7pPr>
            <a:lvl8pPr lvl="7" rtl="0">
              <a:spcBef>
                <a:spcPts val="0"/>
              </a:spcBef>
              <a:spcAft>
                <a:spcPts val="0"/>
              </a:spcAft>
              <a:buSzPts val="2400"/>
              <a:buFont typeface="Helvetica Neue"/>
              <a:buNone/>
              <a:defRPr sz="2400">
                <a:latin typeface="Helvetica Neue"/>
                <a:ea typeface="Helvetica Neue"/>
                <a:cs typeface="Helvetica Neue"/>
                <a:sym typeface="Helvetica Neue"/>
              </a:defRPr>
            </a:lvl8pPr>
            <a:lvl9pPr lvl="8" rtl="0">
              <a:spcBef>
                <a:spcPts val="0"/>
              </a:spcBef>
              <a:spcAft>
                <a:spcPts val="0"/>
              </a:spcAft>
              <a:buSzPts val="2400"/>
              <a:buFont typeface="Helvetica Neue"/>
              <a:buNone/>
              <a:defRPr sz="2400">
                <a:latin typeface="Helvetica Neue"/>
                <a:ea typeface="Helvetica Neue"/>
                <a:cs typeface="Helvetica Neue"/>
                <a:sym typeface="Helvetica Neue"/>
              </a:defRPr>
            </a:lvl9pPr>
          </a:lstStyle>
          <a:p>
            <a:endParaRPr/>
          </a:p>
        </p:txBody>
      </p:sp>
      <p:sp>
        <p:nvSpPr>
          <p:cNvPr id="160" name="Google Shape;160;p20"/>
          <p:cNvSpPr txBox="1">
            <a:spLocks noGrp="1"/>
          </p:cNvSpPr>
          <p:nvPr>
            <p:ph type="body" idx="1"/>
          </p:nvPr>
        </p:nvSpPr>
        <p:spPr>
          <a:xfrm>
            <a:off x="3271500" y="1538800"/>
            <a:ext cx="5323800" cy="3087900"/>
          </a:xfrm>
          <a:prstGeom prst="rect">
            <a:avLst/>
          </a:prstGeom>
          <a:noFill/>
          <a:ln>
            <a:noFill/>
          </a:ln>
        </p:spPr>
        <p:txBody>
          <a:bodyPr spcFirstLastPara="1" wrap="square" lIns="91425" tIns="91425" rIns="91425" bIns="91425" anchor="t" anchorCtr="0">
            <a:noAutofit/>
          </a:bodyPr>
          <a:lstStyle>
            <a:lvl1pPr marL="457200" lvl="0" indent="-342900" rtl="0">
              <a:spcBef>
                <a:spcPts val="0"/>
              </a:spcBef>
              <a:spcAft>
                <a:spcPts val="0"/>
              </a:spcAft>
              <a:buSzPts val="1800"/>
              <a:buFont typeface="Helvetica Neue"/>
              <a:buChar char="➔"/>
              <a:defRPr sz="1800">
                <a:latin typeface="Helvetica Neue"/>
                <a:ea typeface="Helvetica Neue"/>
                <a:cs typeface="Helvetica Neue"/>
                <a:sym typeface="Helvetica Neue"/>
              </a:defRPr>
            </a:lvl1pPr>
            <a:lvl2pPr marL="914400" lvl="1" indent="-317500" rtl="0">
              <a:spcBef>
                <a:spcPts val="0"/>
              </a:spcBef>
              <a:spcAft>
                <a:spcPts val="0"/>
              </a:spcAft>
              <a:buSzPts val="1400"/>
              <a:buFont typeface="Helvetica Neue"/>
              <a:buChar char="◆"/>
              <a:defRPr sz="1800">
                <a:latin typeface="Helvetica Neue"/>
                <a:ea typeface="Helvetica Neue"/>
                <a:cs typeface="Helvetica Neue"/>
                <a:sym typeface="Helvetica Neue"/>
              </a:defRPr>
            </a:lvl2pPr>
            <a:lvl3pPr marL="1371600" lvl="2" indent="-342900" rtl="0">
              <a:spcBef>
                <a:spcPts val="0"/>
              </a:spcBef>
              <a:spcAft>
                <a:spcPts val="0"/>
              </a:spcAft>
              <a:buSzPts val="1800"/>
              <a:buFont typeface="Helvetica Neue"/>
              <a:buChar char="●"/>
              <a:defRPr sz="1800">
                <a:latin typeface="Helvetica Neue"/>
                <a:ea typeface="Helvetica Neue"/>
                <a:cs typeface="Helvetica Neue"/>
                <a:sym typeface="Helvetica Neue"/>
              </a:defRPr>
            </a:lvl3pPr>
            <a:lvl4pPr marL="1828800" lvl="3" indent="-342900" rtl="0">
              <a:spcBef>
                <a:spcPts val="0"/>
              </a:spcBef>
              <a:spcAft>
                <a:spcPts val="0"/>
              </a:spcAft>
              <a:buSzPts val="1800"/>
              <a:buFont typeface="Helvetica Neue"/>
              <a:buChar char="○"/>
              <a:defRPr sz="1800">
                <a:latin typeface="Helvetica Neue"/>
                <a:ea typeface="Helvetica Neue"/>
                <a:cs typeface="Helvetica Neue"/>
                <a:sym typeface="Helvetica Neue"/>
              </a:defRPr>
            </a:lvl4pPr>
            <a:lvl5pPr marL="2286000" lvl="4" indent="-317500" rtl="0">
              <a:spcBef>
                <a:spcPts val="0"/>
              </a:spcBef>
              <a:spcAft>
                <a:spcPts val="0"/>
              </a:spcAft>
              <a:buSzPts val="1400"/>
              <a:buFont typeface="Helvetica Neue"/>
              <a:buChar char="◆"/>
              <a:defRPr sz="1800">
                <a:latin typeface="Helvetica Neue"/>
                <a:ea typeface="Helvetica Neue"/>
                <a:cs typeface="Helvetica Neue"/>
                <a:sym typeface="Helvetica Neue"/>
              </a:defRPr>
            </a:lvl5pPr>
            <a:lvl6pPr marL="2743200" lvl="5" indent="-342900" rtl="0">
              <a:spcBef>
                <a:spcPts val="0"/>
              </a:spcBef>
              <a:spcAft>
                <a:spcPts val="0"/>
              </a:spcAft>
              <a:buSzPts val="1800"/>
              <a:buFont typeface="Helvetica Neue"/>
              <a:buChar char="●"/>
              <a:defRPr sz="1800">
                <a:latin typeface="Helvetica Neue"/>
                <a:ea typeface="Helvetica Neue"/>
                <a:cs typeface="Helvetica Neue"/>
                <a:sym typeface="Helvetica Neue"/>
              </a:defRPr>
            </a:lvl6pPr>
            <a:lvl7pPr marL="3200400" lvl="6" indent="-342900" rtl="0">
              <a:spcBef>
                <a:spcPts val="0"/>
              </a:spcBef>
              <a:spcAft>
                <a:spcPts val="0"/>
              </a:spcAft>
              <a:buSzPts val="1800"/>
              <a:buFont typeface="Helvetica Neue"/>
              <a:buChar char="○"/>
              <a:defRPr sz="1800">
                <a:latin typeface="Helvetica Neue"/>
                <a:ea typeface="Helvetica Neue"/>
                <a:cs typeface="Helvetica Neue"/>
                <a:sym typeface="Helvetica Neue"/>
              </a:defRPr>
            </a:lvl7pPr>
            <a:lvl8pPr marL="3657600" lvl="7" indent="-317500" rtl="0">
              <a:spcBef>
                <a:spcPts val="0"/>
              </a:spcBef>
              <a:spcAft>
                <a:spcPts val="0"/>
              </a:spcAft>
              <a:buSzPts val="1400"/>
              <a:buFont typeface="Helvetica Neue"/>
              <a:buChar char="◆"/>
              <a:defRPr sz="1800">
                <a:latin typeface="Helvetica Neue"/>
                <a:ea typeface="Helvetica Neue"/>
                <a:cs typeface="Helvetica Neue"/>
                <a:sym typeface="Helvetica Neue"/>
              </a:defRPr>
            </a:lvl8pPr>
            <a:lvl9pPr marL="4114800" lvl="8" indent="-342900" rtl="0">
              <a:spcBef>
                <a:spcPts val="0"/>
              </a:spcBef>
              <a:spcAft>
                <a:spcPts val="0"/>
              </a:spcAft>
              <a:buSzPts val="1800"/>
              <a:buFont typeface="Helvetica Neue"/>
              <a:buChar char="●"/>
              <a:defRPr sz="1800">
                <a:latin typeface="Helvetica Neue"/>
                <a:ea typeface="Helvetica Neue"/>
                <a:cs typeface="Helvetica Neue"/>
                <a:sym typeface="Helvetica Neue"/>
              </a:defRPr>
            </a:lvl9pPr>
          </a:lstStyle>
          <a:p>
            <a:endParaRPr/>
          </a:p>
        </p:txBody>
      </p:sp>
    </p:spTree>
  </p:cSld>
  <p:clrMapOvr>
    <a:masterClrMapping/>
  </p:clrMapOvr>
  <p:extLst>
    <p:ext uri="{DCECCB84-F9BA-43D5-87BE-67443E8EF086}">
      <p15:sldGuideLst xmlns:p15="http://schemas.microsoft.com/office/powerpoint/2012/main">
        <p15:guide id="1" pos="1860">
          <p15:clr>
            <a:srgbClr val="9AA0A6"/>
          </p15:clr>
        </p15:guide>
        <p15:guide id="2" pos="5420">
          <p15:clr>
            <a:srgbClr val="9AA0A6"/>
          </p15:clr>
        </p15:guide>
        <p15:guide id="3" pos="80">
          <p15:clr>
            <a:srgbClr val="9AA0A6"/>
          </p15:clr>
        </p15:guide>
        <p15:guide id="4" pos="5616">
          <p15:clr>
            <a:srgbClr val="9AA0A6"/>
          </p15:clr>
        </p15:guide>
        <p15:guide id="5" pos="1648">
          <p15:clr>
            <a:srgbClr val="9AA0A6"/>
          </p15:clr>
        </p15:guide>
        <p15:guide id="6" pos="864">
          <p15:clr>
            <a:srgbClr val="9AA0A6"/>
          </p15:clr>
        </p15:guide>
        <p15:guide id="7" pos="3732">
          <p15:clr>
            <a:srgbClr val="9AA0A6"/>
          </p15:clr>
        </p15:guide>
        <p15:guide id="8" pos="2056">
          <p15:clr>
            <a:srgbClr val="9AA0A6"/>
          </p15:clr>
        </p15:guide>
        <p15:guide id="9" orient="horz" pos="2915">
          <p15:clr>
            <a:srgbClr val="9AA0A6"/>
          </p15:clr>
        </p15:guide>
        <p15:guide id="10" orient="horz" pos="969">
          <p15:clr>
            <a:srgbClr val="9AA0A6"/>
          </p15:clr>
        </p15:guide>
        <p15:guide id="11" orient="horz" pos="553">
          <p15:clr>
            <a:srgbClr val="9AA0A6"/>
          </p15:clr>
        </p15:guide>
        <p15:guide id="12" orient="horz" pos="887">
          <p15:clr>
            <a:srgbClr val="9AA0A6"/>
          </p15:clr>
        </p15:guide>
        <p15:guide id="13" orient="horz" pos="3162">
          <p15:clr>
            <a:srgbClr val="9AA0A6"/>
          </p15:clr>
        </p15:guide>
        <p15:guide id="14" orient="horz" pos="225">
          <p15:clr>
            <a:srgbClr val="9AA0A6"/>
          </p15:clr>
        </p15:guide>
        <p15:guide id="15" orient="horz" pos="81">
          <p15:clr>
            <a:srgbClr val="9AA0A6"/>
          </p15:clr>
        </p15:guide>
        <p15:guide id="16" orient="horz" pos="2067">
          <p15:clr>
            <a:srgbClr val="FA7B17"/>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Direct Teach">
  <p:cSld name="TITLE_2_1">
    <p:spTree>
      <p:nvGrpSpPr>
        <p:cNvPr id="1" name="Shape 161"/>
        <p:cNvGrpSpPr/>
        <p:nvPr/>
      </p:nvGrpSpPr>
      <p:grpSpPr>
        <a:xfrm>
          <a:off x="0" y="0"/>
          <a:ext cx="0" cy="0"/>
          <a:chOff x="0" y="0"/>
          <a:chExt cx="0" cy="0"/>
        </a:xfrm>
      </p:grpSpPr>
      <p:sp>
        <p:nvSpPr>
          <p:cNvPr id="162" name="Google Shape;162;p21"/>
          <p:cNvSpPr/>
          <p:nvPr/>
        </p:nvSpPr>
        <p:spPr>
          <a:xfrm>
            <a:off x="0" y="-7950"/>
            <a:ext cx="2743200" cy="5159400"/>
          </a:xfrm>
          <a:prstGeom prst="rect">
            <a:avLst/>
          </a:prstGeom>
          <a:solidFill>
            <a:srgbClr val="FEE975"/>
          </a:solidFill>
          <a:ln w="9525" cap="flat" cmpd="sng">
            <a:solidFill>
              <a:srgbClr val="FEE97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21"/>
          <p:cNvSpPr/>
          <p:nvPr/>
        </p:nvSpPr>
        <p:spPr>
          <a:xfrm>
            <a:off x="0" y="128016"/>
            <a:ext cx="2743200" cy="22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latin typeface="Helvetica Neue"/>
                <a:ea typeface="Helvetica Neue"/>
                <a:cs typeface="Helvetica Neue"/>
                <a:sym typeface="Helvetica Neue"/>
              </a:rPr>
              <a:t>Direct Teach</a:t>
            </a:r>
            <a:endParaRPr sz="1600" b="1">
              <a:latin typeface="Helvetica Neue"/>
              <a:ea typeface="Helvetica Neue"/>
              <a:cs typeface="Helvetica Neue"/>
              <a:sym typeface="Helvetica Neue"/>
            </a:endParaRPr>
          </a:p>
        </p:txBody>
      </p:sp>
      <p:sp>
        <p:nvSpPr>
          <p:cNvPr id="164" name="Google Shape;164;p21"/>
          <p:cNvSpPr/>
          <p:nvPr/>
        </p:nvSpPr>
        <p:spPr>
          <a:xfrm>
            <a:off x="850392" y="365760"/>
            <a:ext cx="1042500" cy="10425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65" name="Google Shape;165;p21"/>
          <p:cNvPicPr preferRelativeResize="0"/>
          <p:nvPr/>
        </p:nvPicPr>
        <p:blipFill>
          <a:blip r:embed="rId2">
            <a:alphaModFix/>
          </a:blip>
          <a:stretch>
            <a:fillRect/>
          </a:stretch>
        </p:blipFill>
        <p:spPr>
          <a:xfrm>
            <a:off x="1056125" y="571525"/>
            <a:ext cx="630936" cy="630936"/>
          </a:xfrm>
          <a:prstGeom prst="rect">
            <a:avLst/>
          </a:prstGeom>
          <a:noFill/>
          <a:ln>
            <a:noFill/>
          </a:ln>
        </p:spPr>
      </p:pic>
      <p:pic>
        <p:nvPicPr>
          <p:cNvPr id="166" name="Google Shape;166;p21"/>
          <p:cNvPicPr preferRelativeResize="0"/>
          <p:nvPr/>
        </p:nvPicPr>
        <p:blipFill>
          <a:blip r:embed="rId3">
            <a:alphaModFix/>
          </a:blip>
          <a:stretch>
            <a:fillRect/>
          </a:stretch>
        </p:blipFill>
        <p:spPr>
          <a:xfrm>
            <a:off x="8307700" y="4631534"/>
            <a:ext cx="604875" cy="393616"/>
          </a:xfrm>
          <a:prstGeom prst="rect">
            <a:avLst/>
          </a:prstGeom>
          <a:noFill/>
          <a:ln>
            <a:noFill/>
          </a:ln>
        </p:spPr>
      </p:pic>
      <p:sp>
        <p:nvSpPr>
          <p:cNvPr id="167" name="Google Shape;167;p21"/>
          <p:cNvSpPr/>
          <p:nvPr/>
        </p:nvSpPr>
        <p:spPr>
          <a:xfrm>
            <a:off x="126300" y="1538800"/>
            <a:ext cx="2490600" cy="34863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21"/>
          <p:cNvSpPr txBox="1">
            <a:spLocks noGrp="1"/>
          </p:cNvSpPr>
          <p:nvPr>
            <p:ph type="ctrTitle"/>
          </p:nvPr>
        </p:nvSpPr>
        <p:spPr>
          <a:xfrm>
            <a:off x="126450" y="1718625"/>
            <a:ext cx="2490600" cy="31074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Font typeface="Helvetica Neue"/>
              <a:buNone/>
              <a:defRPr sz="2400">
                <a:latin typeface="Helvetica Neue"/>
                <a:ea typeface="Helvetica Neue"/>
                <a:cs typeface="Helvetica Neue"/>
                <a:sym typeface="Helvetica Neue"/>
              </a:defRPr>
            </a:lvl1pPr>
            <a:lvl2pPr lvl="1" rtl="0">
              <a:spcBef>
                <a:spcPts val="0"/>
              </a:spcBef>
              <a:spcAft>
                <a:spcPts val="0"/>
              </a:spcAft>
              <a:buSzPts val="2400"/>
              <a:buFont typeface="Helvetica Neue"/>
              <a:buNone/>
              <a:defRPr sz="2400">
                <a:latin typeface="Helvetica Neue"/>
                <a:ea typeface="Helvetica Neue"/>
                <a:cs typeface="Helvetica Neue"/>
                <a:sym typeface="Helvetica Neue"/>
              </a:defRPr>
            </a:lvl2pPr>
            <a:lvl3pPr lvl="2" rtl="0">
              <a:spcBef>
                <a:spcPts val="0"/>
              </a:spcBef>
              <a:spcAft>
                <a:spcPts val="0"/>
              </a:spcAft>
              <a:buSzPts val="2400"/>
              <a:buFont typeface="Helvetica Neue"/>
              <a:buNone/>
              <a:defRPr sz="2400">
                <a:latin typeface="Helvetica Neue"/>
                <a:ea typeface="Helvetica Neue"/>
                <a:cs typeface="Helvetica Neue"/>
                <a:sym typeface="Helvetica Neue"/>
              </a:defRPr>
            </a:lvl3pPr>
            <a:lvl4pPr lvl="3" rtl="0">
              <a:spcBef>
                <a:spcPts val="0"/>
              </a:spcBef>
              <a:spcAft>
                <a:spcPts val="0"/>
              </a:spcAft>
              <a:buSzPts val="2400"/>
              <a:buFont typeface="Helvetica Neue"/>
              <a:buNone/>
              <a:defRPr sz="2400">
                <a:latin typeface="Helvetica Neue"/>
                <a:ea typeface="Helvetica Neue"/>
                <a:cs typeface="Helvetica Neue"/>
                <a:sym typeface="Helvetica Neue"/>
              </a:defRPr>
            </a:lvl4pPr>
            <a:lvl5pPr lvl="4" rtl="0">
              <a:spcBef>
                <a:spcPts val="0"/>
              </a:spcBef>
              <a:spcAft>
                <a:spcPts val="0"/>
              </a:spcAft>
              <a:buSzPts val="2400"/>
              <a:buFont typeface="Helvetica Neue"/>
              <a:buNone/>
              <a:defRPr sz="2400">
                <a:latin typeface="Helvetica Neue"/>
                <a:ea typeface="Helvetica Neue"/>
                <a:cs typeface="Helvetica Neue"/>
                <a:sym typeface="Helvetica Neue"/>
              </a:defRPr>
            </a:lvl5pPr>
            <a:lvl6pPr lvl="5" rtl="0">
              <a:spcBef>
                <a:spcPts val="0"/>
              </a:spcBef>
              <a:spcAft>
                <a:spcPts val="0"/>
              </a:spcAft>
              <a:buSzPts val="2400"/>
              <a:buFont typeface="Helvetica Neue"/>
              <a:buNone/>
              <a:defRPr sz="2400">
                <a:latin typeface="Helvetica Neue"/>
                <a:ea typeface="Helvetica Neue"/>
                <a:cs typeface="Helvetica Neue"/>
                <a:sym typeface="Helvetica Neue"/>
              </a:defRPr>
            </a:lvl6pPr>
            <a:lvl7pPr lvl="6" rtl="0">
              <a:spcBef>
                <a:spcPts val="0"/>
              </a:spcBef>
              <a:spcAft>
                <a:spcPts val="0"/>
              </a:spcAft>
              <a:buSzPts val="2400"/>
              <a:buFont typeface="Helvetica Neue"/>
              <a:buNone/>
              <a:defRPr sz="2400">
                <a:latin typeface="Helvetica Neue"/>
                <a:ea typeface="Helvetica Neue"/>
                <a:cs typeface="Helvetica Neue"/>
                <a:sym typeface="Helvetica Neue"/>
              </a:defRPr>
            </a:lvl7pPr>
            <a:lvl8pPr lvl="7" rtl="0">
              <a:spcBef>
                <a:spcPts val="0"/>
              </a:spcBef>
              <a:spcAft>
                <a:spcPts val="0"/>
              </a:spcAft>
              <a:buSzPts val="2400"/>
              <a:buFont typeface="Helvetica Neue"/>
              <a:buNone/>
              <a:defRPr sz="2400">
                <a:latin typeface="Helvetica Neue"/>
                <a:ea typeface="Helvetica Neue"/>
                <a:cs typeface="Helvetica Neue"/>
                <a:sym typeface="Helvetica Neue"/>
              </a:defRPr>
            </a:lvl8pPr>
            <a:lvl9pPr lvl="8" rtl="0">
              <a:spcBef>
                <a:spcPts val="0"/>
              </a:spcBef>
              <a:spcAft>
                <a:spcPts val="0"/>
              </a:spcAft>
              <a:buSzPts val="2400"/>
              <a:buFont typeface="Helvetica Neue"/>
              <a:buNone/>
              <a:defRPr sz="2400">
                <a:latin typeface="Helvetica Neue"/>
                <a:ea typeface="Helvetica Neue"/>
                <a:cs typeface="Helvetica Neue"/>
                <a:sym typeface="Helvetica Neue"/>
              </a:defRPr>
            </a:lvl9pPr>
          </a:lstStyle>
          <a:p>
            <a:endParaRPr/>
          </a:p>
        </p:txBody>
      </p:sp>
      <p:sp>
        <p:nvSpPr>
          <p:cNvPr id="169" name="Google Shape;169;p21"/>
          <p:cNvSpPr txBox="1">
            <a:spLocks noGrp="1"/>
          </p:cNvSpPr>
          <p:nvPr>
            <p:ph type="body" idx="1"/>
          </p:nvPr>
        </p:nvSpPr>
        <p:spPr>
          <a:xfrm>
            <a:off x="3271500" y="1538800"/>
            <a:ext cx="5323800" cy="3087900"/>
          </a:xfrm>
          <a:prstGeom prst="rect">
            <a:avLst/>
          </a:prstGeom>
          <a:noFill/>
          <a:ln>
            <a:noFill/>
          </a:ln>
        </p:spPr>
        <p:txBody>
          <a:bodyPr spcFirstLastPara="1" wrap="square" lIns="91425" tIns="91425" rIns="91425" bIns="91425" anchor="t" anchorCtr="0">
            <a:noAutofit/>
          </a:bodyPr>
          <a:lstStyle>
            <a:lvl1pPr marL="457200" lvl="0" indent="-342900" rtl="0">
              <a:spcBef>
                <a:spcPts val="0"/>
              </a:spcBef>
              <a:spcAft>
                <a:spcPts val="0"/>
              </a:spcAft>
              <a:buSzPts val="1800"/>
              <a:buFont typeface="Helvetica Neue"/>
              <a:buChar char="➔"/>
              <a:defRPr sz="1800">
                <a:latin typeface="Helvetica Neue"/>
                <a:ea typeface="Helvetica Neue"/>
                <a:cs typeface="Helvetica Neue"/>
                <a:sym typeface="Helvetica Neue"/>
              </a:defRPr>
            </a:lvl1pPr>
            <a:lvl2pPr marL="914400" lvl="1" indent="-317500" rtl="0">
              <a:spcBef>
                <a:spcPts val="0"/>
              </a:spcBef>
              <a:spcAft>
                <a:spcPts val="0"/>
              </a:spcAft>
              <a:buSzPts val="1400"/>
              <a:buFont typeface="Helvetica Neue"/>
              <a:buChar char="◆"/>
              <a:defRPr sz="1800">
                <a:latin typeface="Helvetica Neue"/>
                <a:ea typeface="Helvetica Neue"/>
                <a:cs typeface="Helvetica Neue"/>
                <a:sym typeface="Helvetica Neue"/>
              </a:defRPr>
            </a:lvl2pPr>
            <a:lvl3pPr marL="1371600" lvl="2" indent="-342900" rtl="0">
              <a:spcBef>
                <a:spcPts val="0"/>
              </a:spcBef>
              <a:spcAft>
                <a:spcPts val="0"/>
              </a:spcAft>
              <a:buSzPts val="1800"/>
              <a:buFont typeface="Helvetica Neue"/>
              <a:buChar char="●"/>
              <a:defRPr sz="1800">
                <a:latin typeface="Helvetica Neue"/>
                <a:ea typeface="Helvetica Neue"/>
                <a:cs typeface="Helvetica Neue"/>
                <a:sym typeface="Helvetica Neue"/>
              </a:defRPr>
            </a:lvl3pPr>
            <a:lvl4pPr marL="1828800" lvl="3" indent="-342900" rtl="0">
              <a:spcBef>
                <a:spcPts val="0"/>
              </a:spcBef>
              <a:spcAft>
                <a:spcPts val="0"/>
              </a:spcAft>
              <a:buSzPts val="1800"/>
              <a:buFont typeface="Helvetica Neue"/>
              <a:buChar char="○"/>
              <a:defRPr sz="1800">
                <a:latin typeface="Helvetica Neue"/>
                <a:ea typeface="Helvetica Neue"/>
                <a:cs typeface="Helvetica Neue"/>
                <a:sym typeface="Helvetica Neue"/>
              </a:defRPr>
            </a:lvl4pPr>
            <a:lvl5pPr marL="2286000" lvl="4" indent="-317500" rtl="0">
              <a:spcBef>
                <a:spcPts val="0"/>
              </a:spcBef>
              <a:spcAft>
                <a:spcPts val="0"/>
              </a:spcAft>
              <a:buSzPts val="1400"/>
              <a:buFont typeface="Helvetica Neue"/>
              <a:buChar char="◆"/>
              <a:defRPr sz="1800">
                <a:latin typeface="Helvetica Neue"/>
                <a:ea typeface="Helvetica Neue"/>
                <a:cs typeface="Helvetica Neue"/>
                <a:sym typeface="Helvetica Neue"/>
              </a:defRPr>
            </a:lvl5pPr>
            <a:lvl6pPr marL="2743200" lvl="5" indent="-342900" rtl="0">
              <a:spcBef>
                <a:spcPts val="0"/>
              </a:spcBef>
              <a:spcAft>
                <a:spcPts val="0"/>
              </a:spcAft>
              <a:buSzPts val="1800"/>
              <a:buFont typeface="Helvetica Neue"/>
              <a:buChar char="●"/>
              <a:defRPr sz="1800">
                <a:latin typeface="Helvetica Neue"/>
                <a:ea typeface="Helvetica Neue"/>
                <a:cs typeface="Helvetica Neue"/>
                <a:sym typeface="Helvetica Neue"/>
              </a:defRPr>
            </a:lvl6pPr>
            <a:lvl7pPr marL="3200400" lvl="6" indent="-342900" rtl="0">
              <a:spcBef>
                <a:spcPts val="0"/>
              </a:spcBef>
              <a:spcAft>
                <a:spcPts val="0"/>
              </a:spcAft>
              <a:buSzPts val="1800"/>
              <a:buFont typeface="Helvetica Neue"/>
              <a:buChar char="○"/>
              <a:defRPr sz="1800">
                <a:latin typeface="Helvetica Neue"/>
                <a:ea typeface="Helvetica Neue"/>
                <a:cs typeface="Helvetica Neue"/>
                <a:sym typeface="Helvetica Neue"/>
              </a:defRPr>
            </a:lvl7pPr>
            <a:lvl8pPr marL="3657600" lvl="7" indent="-317500" rtl="0">
              <a:spcBef>
                <a:spcPts val="0"/>
              </a:spcBef>
              <a:spcAft>
                <a:spcPts val="0"/>
              </a:spcAft>
              <a:buSzPts val="1400"/>
              <a:buFont typeface="Helvetica Neue"/>
              <a:buChar char="◆"/>
              <a:defRPr sz="1800">
                <a:latin typeface="Helvetica Neue"/>
                <a:ea typeface="Helvetica Neue"/>
                <a:cs typeface="Helvetica Neue"/>
                <a:sym typeface="Helvetica Neue"/>
              </a:defRPr>
            </a:lvl8pPr>
            <a:lvl9pPr marL="4114800" lvl="8" indent="-342900" rtl="0">
              <a:spcBef>
                <a:spcPts val="0"/>
              </a:spcBef>
              <a:spcAft>
                <a:spcPts val="0"/>
              </a:spcAft>
              <a:buSzPts val="1800"/>
              <a:buFont typeface="Helvetica Neue"/>
              <a:buChar char="●"/>
              <a:defRPr sz="1800">
                <a:latin typeface="Helvetica Neue"/>
                <a:ea typeface="Helvetica Neue"/>
                <a:cs typeface="Helvetica Neue"/>
                <a:sym typeface="Helvetica Neue"/>
              </a:defRPr>
            </a:lvl9pPr>
          </a:lstStyle>
          <a:p>
            <a:endParaRPr/>
          </a:p>
        </p:txBody>
      </p:sp>
    </p:spTree>
  </p:cSld>
  <p:clrMapOvr>
    <a:masterClrMapping/>
  </p:clrMapOvr>
  <p:extLst>
    <p:ext uri="{DCECCB84-F9BA-43D5-87BE-67443E8EF086}">
      <p15:sldGuideLst xmlns:p15="http://schemas.microsoft.com/office/powerpoint/2012/main">
        <p15:guide id="1" pos="5414">
          <p15:clr>
            <a:srgbClr val="9AA0A6"/>
          </p15:clr>
        </p15:guide>
        <p15:guide id="2" pos="80">
          <p15:clr>
            <a:srgbClr val="9AA0A6"/>
          </p15:clr>
        </p15:guide>
        <p15:guide id="3" pos="5616">
          <p15:clr>
            <a:srgbClr val="9AA0A6"/>
          </p15:clr>
        </p15:guide>
        <p15:guide id="4" pos="1648">
          <p15:clr>
            <a:srgbClr val="9AA0A6"/>
          </p15:clr>
        </p15:guide>
        <p15:guide id="5" pos="864">
          <p15:clr>
            <a:srgbClr val="9AA0A6"/>
          </p15:clr>
        </p15:guide>
        <p15:guide id="6" pos="1860">
          <p15:clr>
            <a:srgbClr val="9AA0A6"/>
          </p15:clr>
        </p15:guide>
        <p15:guide id="7" pos="3732">
          <p15:clr>
            <a:srgbClr val="9AA0A6"/>
          </p15:clr>
        </p15:guide>
        <p15:guide id="8" pos="2056">
          <p15:clr>
            <a:srgbClr val="9AA0A6"/>
          </p15:clr>
        </p15:guide>
        <p15:guide id="9" orient="horz" pos="2915">
          <p15:clr>
            <a:srgbClr val="9AA0A6"/>
          </p15:clr>
        </p15:guide>
        <p15:guide id="10" orient="horz" pos="969">
          <p15:clr>
            <a:srgbClr val="9AA0A6"/>
          </p15:clr>
        </p15:guide>
        <p15:guide id="11" orient="horz" pos="553">
          <p15:clr>
            <a:srgbClr val="9AA0A6"/>
          </p15:clr>
        </p15:guide>
        <p15:guide id="12" orient="horz" pos="887">
          <p15:clr>
            <a:srgbClr val="9AA0A6"/>
          </p15:clr>
        </p15:guide>
        <p15:guide id="13" orient="horz" pos="3162">
          <p15:clr>
            <a:srgbClr val="9AA0A6"/>
          </p15:clr>
        </p15:guide>
        <p15:guide id="14" orient="horz" pos="225">
          <p15:clr>
            <a:srgbClr val="9AA0A6"/>
          </p15:clr>
        </p15:guide>
        <p15:guide id="15" orient="horz" pos="81">
          <p15:clr>
            <a:srgbClr val="9AA0A6"/>
          </p15:clr>
        </p15:guide>
        <p15:guide id="16" orient="horz" pos="2061">
          <p15:clr>
            <a:srgbClr val="FA7B17"/>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bjective">
  <p:cSld name="TITLE_1">
    <p:bg>
      <p:bgPr>
        <a:solidFill>
          <a:srgbClr val="000000"/>
        </a:solidFill>
        <a:effectLst/>
      </p:bgPr>
    </p:bg>
    <p:spTree>
      <p:nvGrpSpPr>
        <p:cNvPr id="1" name="Shape 170"/>
        <p:cNvGrpSpPr/>
        <p:nvPr/>
      </p:nvGrpSpPr>
      <p:grpSpPr>
        <a:xfrm>
          <a:off x="0" y="0"/>
          <a:ext cx="0" cy="0"/>
          <a:chOff x="0" y="0"/>
          <a:chExt cx="0" cy="0"/>
        </a:xfrm>
      </p:grpSpPr>
      <p:pic>
        <p:nvPicPr>
          <p:cNvPr id="171" name="Google Shape;171;p22"/>
          <p:cNvPicPr preferRelativeResize="0"/>
          <p:nvPr/>
        </p:nvPicPr>
        <p:blipFill>
          <a:blip r:embed="rId2">
            <a:alphaModFix/>
          </a:blip>
          <a:stretch>
            <a:fillRect/>
          </a:stretch>
        </p:blipFill>
        <p:spPr>
          <a:xfrm>
            <a:off x="230500" y="4631550"/>
            <a:ext cx="604885" cy="393600"/>
          </a:xfrm>
          <a:prstGeom prst="rect">
            <a:avLst/>
          </a:prstGeom>
          <a:noFill/>
          <a:ln>
            <a:noFill/>
          </a:ln>
        </p:spPr>
      </p:pic>
      <p:sp>
        <p:nvSpPr>
          <p:cNvPr id="172" name="Google Shape;172;p22"/>
          <p:cNvSpPr/>
          <p:nvPr/>
        </p:nvSpPr>
        <p:spPr>
          <a:xfrm>
            <a:off x="3804750" y="507125"/>
            <a:ext cx="1534500" cy="15345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73" name="Google Shape;173;p22"/>
          <p:cNvPicPr preferRelativeResize="0"/>
          <p:nvPr/>
        </p:nvPicPr>
        <p:blipFill>
          <a:blip r:embed="rId3">
            <a:alphaModFix/>
          </a:blip>
          <a:stretch>
            <a:fillRect/>
          </a:stretch>
        </p:blipFill>
        <p:spPr>
          <a:xfrm>
            <a:off x="4170275" y="806785"/>
            <a:ext cx="935188" cy="935190"/>
          </a:xfrm>
          <a:prstGeom prst="rect">
            <a:avLst/>
          </a:prstGeom>
          <a:noFill/>
          <a:ln>
            <a:noFill/>
          </a:ln>
        </p:spPr>
      </p:pic>
      <p:sp>
        <p:nvSpPr>
          <p:cNvPr id="174" name="Google Shape;174;p22"/>
          <p:cNvSpPr txBox="1">
            <a:spLocks noGrp="1"/>
          </p:cNvSpPr>
          <p:nvPr>
            <p:ph type="title"/>
          </p:nvPr>
        </p:nvSpPr>
        <p:spPr>
          <a:xfrm>
            <a:off x="835375" y="2548700"/>
            <a:ext cx="7473300" cy="10275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2400">
                <a:solidFill>
                  <a:srgbClr val="FFFFFF"/>
                </a:solidFill>
                <a:latin typeface="Helvetica Neue"/>
                <a:ea typeface="Helvetica Neue"/>
                <a:cs typeface="Helvetica Neue"/>
                <a:sym typeface="Helvetica Neue"/>
              </a:defRPr>
            </a:lvl1pPr>
            <a:lvl2pPr lvl="1" rtl="0">
              <a:spcBef>
                <a:spcPts val="0"/>
              </a:spcBef>
              <a:spcAft>
                <a:spcPts val="0"/>
              </a:spcAft>
              <a:buNone/>
              <a:defRPr sz="2400"/>
            </a:lvl2pPr>
            <a:lvl3pPr lvl="2" rtl="0">
              <a:spcBef>
                <a:spcPts val="0"/>
              </a:spcBef>
              <a:spcAft>
                <a:spcPts val="0"/>
              </a:spcAft>
              <a:buNone/>
              <a:defRPr sz="2400"/>
            </a:lvl3pPr>
            <a:lvl4pPr lvl="3" rtl="0">
              <a:spcBef>
                <a:spcPts val="0"/>
              </a:spcBef>
              <a:spcAft>
                <a:spcPts val="0"/>
              </a:spcAft>
              <a:buNone/>
              <a:defRPr sz="2400"/>
            </a:lvl4pPr>
            <a:lvl5pPr lvl="4" rtl="0">
              <a:spcBef>
                <a:spcPts val="0"/>
              </a:spcBef>
              <a:spcAft>
                <a:spcPts val="0"/>
              </a:spcAft>
              <a:buNone/>
              <a:defRPr sz="2400"/>
            </a:lvl5pPr>
            <a:lvl6pPr lvl="5" rtl="0">
              <a:spcBef>
                <a:spcPts val="0"/>
              </a:spcBef>
              <a:spcAft>
                <a:spcPts val="0"/>
              </a:spcAft>
              <a:buNone/>
              <a:defRPr sz="2400"/>
            </a:lvl6pPr>
            <a:lvl7pPr lvl="6" rtl="0">
              <a:spcBef>
                <a:spcPts val="0"/>
              </a:spcBef>
              <a:spcAft>
                <a:spcPts val="0"/>
              </a:spcAft>
              <a:buNone/>
              <a:defRPr sz="2400"/>
            </a:lvl7pPr>
            <a:lvl8pPr lvl="7" rtl="0">
              <a:spcBef>
                <a:spcPts val="0"/>
              </a:spcBef>
              <a:spcAft>
                <a:spcPts val="0"/>
              </a:spcAft>
              <a:buNone/>
              <a:defRPr sz="2400"/>
            </a:lvl8pPr>
            <a:lvl9pPr lvl="8" rtl="0">
              <a:spcBef>
                <a:spcPts val="0"/>
              </a:spcBef>
              <a:spcAft>
                <a:spcPts val="0"/>
              </a:spcAft>
              <a:buNone/>
              <a:defRPr sz="2400"/>
            </a:lvl9pPr>
          </a:lstStyle>
          <a:p>
            <a:endParaRPr/>
          </a:p>
        </p:txBody>
      </p:sp>
      <p:sp>
        <p:nvSpPr>
          <p:cNvPr id="175" name="Google Shape;175;p22"/>
          <p:cNvSpPr txBox="1"/>
          <p:nvPr/>
        </p:nvSpPr>
        <p:spPr>
          <a:xfrm>
            <a:off x="3360150" y="2245700"/>
            <a:ext cx="2423700" cy="303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FFFFFF"/>
                </a:solidFill>
                <a:latin typeface="Helvetica Neue"/>
                <a:ea typeface="Helvetica Neue"/>
                <a:cs typeface="Helvetica Neue"/>
                <a:sym typeface="Helvetica Neue"/>
              </a:rPr>
              <a:t>Coders will...</a:t>
            </a:r>
            <a:endParaRPr sz="1800">
              <a:solidFill>
                <a:srgbClr val="FFFFFF"/>
              </a:solidFill>
              <a:latin typeface="Helvetica Neue"/>
              <a:ea typeface="Helvetica Neue"/>
              <a:cs typeface="Helvetica Neue"/>
              <a:sym typeface="Helvetica Neue"/>
            </a:endParaRPr>
          </a:p>
        </p:txBody>
      </p:sp>
      <p:sp>
        <p:nvSpPr>
          <p:cNvPr id="176" name="Google Shape;176;p22"/>
          <p:cNvSpPr txBox="1">
            <a:spLocks noGrp="1"/>
          </p:cNvSpPr>
          <p:nvPr>
            <p:ph type="subTitle" idx="1"/>
          </p:nvPr>
        </p:nvSpPr>
        <p:spPr>
          <a:xfrm>
            <a:off x="2082600" y="4083275"/>
            <a:ext cx="4978800" cy="3936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1400">
                <a:solidFill>
                  <a:srgbClr val="FFFFFF"/>
                </a:solidFill>
                <a:latin typeface="Helvetica Neue"/>
                <a:ea typeface="Helvetica Neue"/>
                <a:cs typeface="Helvetica Neue"/>
                <a:sym typeface="Helvetica Neue"/>
              </a:defRPr>
            </a:lvl1pPr>
            <a:lvl2pPr lvl="1" algn="ctr" rtl="0">
              <a:spcBef>
                <a:spcPts val="0"/>
              </a:spcBef>
              <a:spcAft>
                <a:spcPts val="0"/>
              </a:spcAft>
              <a:buNone/>
              <a:defRPr/>
            </a:lvl2pPr>
            <a:lvl3pPr lvl="2" algn="ctr" rtl="0">
              <a:spcBef>
                <a:spcPts val="0"/>
              </a:spcBef>
              <a:spcAft>
                <a:spcPts val="0"/>
              </a:spcAft>
              <a:buNone/>
              <a:defRPr/>
            </a:lvl3pPr>
            <a:lvl4pPr lvl="3" algn="ctr" rtl="0">
              <a:spcBef>
                <a:spcPts val="0"/>
              </a:spcBef>
              <a:spcAft>
                <a:spcPts val="0"/>
              </a:spcAft>
              <a:buNone/>
              <a:defRPr/>
            </a:lvl4pPr>
            <a:lvl5pPr lvl="4" algn="ctr" rtl="0">
              <a:spcBef>
                <a:spcPts val="0"/>
              </a:spcBef>
              <a:spcAft>
                <a:spcPts val="0"/>
              </a:spcAft>
              <a:buNone/>
              <a:defRPr/>
            </a:lvl5pPr>
            <a:lvl6pPr lvl="5" algn="ctr" rtl="0">
              <a:spcBef>
                <a:spcPts val="0"/>
              </a:spcBef>
              <a:spcAft>
                <a:spcPts val="0"/>
              </a:spcAft>
              <a:buNone/>
              <a:defRPr/>
            </a:lvl6pPr>
            <a:lvl7pPr lvl="6" algn="ctr" rtl="0">
              <a:spcBef>
                <a:spcPts val="0"/>
              </a:spcBef>
              <a:spcAft>
                <a:spcPts val="0"/>
              </a:spcAft>
              <a:buNone/>
              <a:defRPr/>
            </a:lvl7pPr>
            <a:lvl8pPr lvl="7" algn="ctr" rtl="0">
              <a:spcBef>
                <a:spcPts val="0"/>
              </a:spcBef>
              <a:spcAft>
                <a:spcPts val="0"/>
              </a:spcAft>
              <a:buNone/>
              <a:defRPr/>
            </a:lvl8pPr>
            <a:lvl9pPr lvl="8" algn="ctr" rtl="0">
              <a:spcBef>
                <a:spcPts val="0"/>
              </a:spcBef>
              <a:spcAft>
                <a:spcPts val="0"/>
              </a:spcAft>
              <a:buNone/>
              <a:defRPr/>
            </a:lvl9pPr>
          </a:lstStyle>
          <a:p>
            <a:endParaRPr/>
          </a:p>
        </p:txBody>
      </p:sp>
    </p:spTree>
  </p:cSld>
  <p:clrMapOvr>
    <a:masterClrMapping/>
  </p:clrMapOvr>
  <p:extLst>
    <p:ext uri="{DCECCB84-F9BA-43D5-87BE-67443E8EF086}">
      <p15:sldGuideLst xmlns:p15="http://schemas.microsoft.com/office/powerpoint/2012/main">
        <p15:guide id="1" pos="2880">
          <p15:clr>
            <a:srgbClr val="FA7B17"/>
          </p15:clr>
        </p15:guide>
        <p15:guide id="2" orient="horz" pos="1605">
          <p15:clr>
            <a:srgbClr val="FA7B17"/>
          </p15:clr>
        </p15:guide>
        <p15:guide id="3" orient="horz" pos="2918">
          <p15:clr>
            <a:srgbClr val="FA7B17"/>
          </p15:clr>
        </p15:guide>
        <p15:guide id="4" pos="526">
          <p15:clr>
            <a:srgbClr val="FA7B17"/>
          </p15:clr>
        </p15:guide>
        <p15:guide id="5" pos="5234">
          <p15:clr>
            <a:srgbClr val="FA7B17"/>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Yellow Page">
  <p:cSld name="TITLE_AND_BODY_2">
    <p:bg>
      <p:bgPr>
        <a:solidFill>
          <a:srgbClr val="FEE975"/>
        </a:solidFill>
        <a:effectLst/>
      </p:bgPr>
    </p:bg>
    <p:spTree>
      <p:nvGrpSpPr>
        <p:cNvPr id="1" name="Shape 181"/>
        <p:cNvGrpSpPr/>
        <p:nvPr/>
      </p:nvGrpSpPr>
      <p:grpSpPr>
        <a:xfrm>
          <a:off x="0" y="0"/>
          <a:ext cx="0" cy="0"/>
          <a:chOff x="0" y="0"/>
          <a:chExt cx="0" cy="0"/>
        </a:xfrm>
      </p:grpSpPr>
      <p:pic>
        <p:nvPicPr>
          <p:cNvPr id="182" name="Google Shape;182;p24"/>
          <p:cNvPicPr preferRelativeResize="0"/>
          <p:nvPr/>
        </p:nvPicPr>
        <p:blipFill>
          <a:blip r:embed="rId2">
            <a:alphaModFix/>
          </a:blip>
          <a:stretch>
            <a:fillRect/>
          </a:stretch>
        </p:blipFill>
        <p:spPr>
          <a:xfrm>
            <a:off x="230500" y="4631534"/>
            <a:ext cx="604875" cy="393616"/>
          </a:xfrm>
          <a:prstGeom prst="rect">
            <a:avLst/>
          </a:prstGeom>
          <a:noFill/>
          <a:ln>
            <a:noFill/>
          </a:ln>
        </p:spPr>
      </p:pic>
      <p:sp>
        <p:nvSpPr>
          <p:cNvPr id="183" name="Google Shape;183;p24"/>
          <p:cNvSpPr txBox="1">
            <a:spLocks noGrp="1"/>
          </p:cNvSpPr>
          <p:nvPr>
            <p:ph type="title"/>
          </p:nvPr>
        </p:nvSpPr>
        <p:spPr>
          <a:xfrm>
            <a:off x="542575" y="453000"/>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Font typeface="Helvetica Neue"/>
              <a:buNone/>
              <a:defRPr b="1">
                <a:latin typeface="Helvetica Neue"/>
                <a:ea typeface="Helvetica Neue"/>
                <a:cs typeface="Helvetica Neue"/>
                <a:sym typeface="Helvetica Neu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4" name="Google Shape;184;p24"/>
          <p:cNvSpPr txBox="1">
            <a:spLocks noGrp="1"/>
          </p:cNvSpPr>
          <p:nvPr>
            <p:ph type="body" idx="1"/>
          </p:nvPr>
        </p:nvSpPr>
        <p:spPr>
          <a:xfrm>
            <a:off x="539500" y="1347450"/>
            <a:ext cx="8305200" cy="32232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Font typeface="Helvetica Neue"/>
              <a:buChar char="➔"/>
              <a:defRPr>
                <a:latin typeface="Helvetica Neue"/>
                <a:ea typeface="Helvetica Neue"/>
                <a:cs typeface="Helvetica Neue"/>
                <a:sym typeface="Helvetica Neue"/>
              </a:defRPr>
            </a:lvl1pPr>
            <a:lvl2pPr marL="914400" lvl="1" indent="-304800" rtl="0">
              <a:spcBef>
                <a:spcPts val="0"/>
              </a:spcBef>
              <a:spcAft>
                <a:spcPts val="0"/>
              </a:spcAft>
              <a:buSzPts val="1200"/>
              <a:buFont typeface="Helvetica Neue"/>
              <a:buChar char="◆"/>
              <a:defRPr>
                <a:latin typeface="Helvetica Neue"/>
                <a:ea typeface="Helvetica Neue"/>
                <a:cs typeface="Helvetica Neue"/>
                <a:sym typeface="Helvetica Neue"/>
              </a:defRPr>
            </a:lvl2pPr>
            <a:lvl3pPr marL="1371600" lvl="2" indent="-317500" rtl="0">
              <a:spcBef>
                <a:spcPts val="0"/>
              </a:spcBef>
              <a:spcAft>
                <a:spcPts val="0"/>
              </a:spcAft>
              <a:buSzPts val="1400"/>
              <a:buFont typeface="Helvetica Neue"/>
              <a:buChar char="●"/>
              <a:defRPr>
                <a:latin typeface="Helvetica Neue"/>
                <a:ea typeface="Helvetica Neue"/>
                <a:cs typeface="Helvetica Neue"/>
                <a:sym typeface="Helvetica Neue"/>
              </a:defRPr>
            </a:lvl3pPr>
            <a:lvl4pPr marL="1828800" lvl="3" indent="-317500" rtl="0">
              <a:spcBef>
                <a:spcPts val="0"/>
              </a:spcBef>
              <a:spcAft>
                <a:spcPts val="0"/>
              </a:spcAft>
              <a:buSzPts val="1400"/>
              <a:buFont typeface="Helvetica Neue"/>
              <a:buChar char="○"/>
              <a:defRPr>
                <a:latin typeface="Helvetica Neue"/>
                <a:ea typeface="Helvetica Neue"/>
                <a:cs typeface="Helvetica Neue"/>
                <a:sym typeface="Helvetica Neue"/>
              </a:defRPr>
            </a:lvl4pPr>
            <a:lvl5pPr marL="2286000" lvl="4" indent="-304800" rtl="0">
              <a:spcBef>
                <a:spcPts val="0"/>
              </a:spcBef>
              <a:spcAft>
                <a:spcPts val="0"/>
              </a:spcAft>
              <a:buSzPts val="1200"/>
              <a:buFont typeface="Helvetica Neue"/>
              <a:buChar char="◆"/>
              <a:defRPr>
                <a:latin typeface="Helvetica Neue"/>
                <a:ea typeface="Helvetica Neue"/>
                <a:cs typeface="Helvetica Neue"/>
                <a:sym typeface="Helvetica Neue"/>
              </a:defRPr>
            </a:lvl5pPr>
            <a:lvl6pPr marL="2743200" lvl="5" indent="-317500" rtl="0">
              <a:spcBef>
                <a:spcPts val="0"/>
              </a:spcBef>
              <a:spcAft>
                <a:spcPts val="0"/>
              </a:spcAft>
              <a:buSzPts val="1400"/>
              <a:buFont typeface="Helvetica Neue"/>
              <a:buChar char="●"/>
              <a:defRPr>
                <a:latin typeface="Helvetica Neue"/>
                <a:ea typeface="Helvetica Neue"/>
                <a:cs typeface="Helvetica Neue"/>
                <a:sym typeface="Helvetica Neue"/>
              </a:defRPr>
            </a:lvl6pPr>
            <a:lvl7pPr marL="3200400" lvl="6" indent="-317500" rtl="0">
              <a:spcBef>
                <a:spcPts val="0"/>
              </a:spcBef>
              <a:spcAft>
                <a:spcPts val="0"/>
              </a:spcAft>
              <a:buSzPts val="1400"/>
              <a:buFont typeface="Helvetica Neue"/>
              <a:buChar char="○"/>
              <a:defRPr>
                <a:latin typeface="Helvetica Neue"/>
                <a:ea typeface="Helvetica Neue"/>
                <a:cs typeface="Helvetica Neue"/>
                <a:sym typeface="Helvetica Neue"/>
              </a:defRPr>
            </a:lvl7pPr>
            <a:lvl8pPr marL="3657600" lvl="7" indent="-304800" rtl="0">
              <a:spcBef>
                <a:spcPts val="0"/>
              </a:spcBef>
              <a:spcAft>
                <a:spcPts val="0"/>
              </a:spcAft>
              <a:buSzPts val="1200"/>
              <a:buFont typeface="Helvetica Neue"/>
              <a:buChar char="◆"/>
              <a:defRPr>
                <a:latin typeface="Helvetica Neue"/>
                <a:ea typeface="Helvetica Neue"/>
                <a:cs typeface="Helvetica Neue"/>
                <a:sym typeface="Helvetica Neue"/>
              </a:defRPr>
            </a:lvl8pPr>
            <a:lvl9pPr marL="4114800" lvl="8" indent="-317500" rtl="0">
              <a:spcBef>
                <a:spcPts val="0"/>
              </a:spcBef>
              <a:spcAft>
                <a:spcPts val="0"/>
              </a:spcAft>
              <a:buSzPts val="1400"/>
              <a:buFont typeface="Helvetica Neue"/>
              <a:buChar char="●"/>
              <a:defRPr>
                <a:latin typeface="Helvetica Neue"/>
                <a:ea typeface="Helvetica Neue"/>
                <a:cs typeface="Helvetica Neue"/>
                <a:sym typeface="Helvetica Neue"/>
              </a:defRPr>
            </a:lvl9pPr>
          </a:lstStyle>
          <a:p>
            <a:endParaRPr/>
          </a:p>
        </p:txBody>
      </p:sp>
    </p:spTree>
  </p:cSld>
  <p:clrMapOvr>
    <a:masterClrMapping/>
  </p:clrMapOvr>
  <p:extLst>
    <p:ext uri="{DCECCB84-F9BA-43D5-87BE-67443E8EF086}">
      <p15:sldGuideLst xmlns:p15="http://schemas.microsoft.com/office/powerpoint/2012/main">
        <p15:guide id="1" pos="2880">
          <p15:clr>
            <a:srgbClr val="9AA0A6"/>
          </p15:clr>
        </p15:guide>
        <p15:guide id="2" pos="145">
          <p15:clr>
            <a:srgbClr val="9AA0A6"/>
          </p15:clr>
        </p15:guide>
        <p15:guide id="3" pos="336">
          <p15:clr>
            <a:srgbClr val="9AA0A6"/>
          </p15:clr>
        </p15:guide>
        <p15:guide id="4" pos="5615">
          <p15:clr>
            <a:srgbClr val="9AA0A6"/>
          </p15:clr>
        </p15:guide>
        <p15:guide id="5" pos="5424">
          <p15:clr>
            <a:srgbClr val="9AA0A6"/>
          </p15:clr>
        </p15:guide>
        <p15:guide id="6" orient="horz" pos="645">
          <p15:clr>
            <a:srgbClr val="9AA0A6"/>
          </p15:clr>
        </p15:guide>
        <p15:guide id="7" orient="horz" pos="2915">
          <p15:clr>
            <a:srgbClr val="9AA0A6"/>
          </p15:clr>
        </p15:guide>
        <p15:guide id="8" orient="horz" pos="3162">
          <p15:clr>
            <a:srgbClr val="9AA0A6"/>
          </p15:clr>
        </p15:guide>
        <p15:guide id="9" orient="horz" pos="1873">
          <p15:clr>
            <a:srgbClr val="9AA0A6"/>
          </p15:clr>
        </p15:guide>
        <p15:guide id="10" orient="horz" pos="847">
          <p15:clr>
            <a:srgbClr val="9AA0A6"/>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Light Blue Page">
  <p:cSld name="TITLE_AND_BODY_2_1">
    <p:bg>
      <p:bgPr>
        <a:solidFill>
          <a:srgbClr val="17D3FF"/>
        </a:solidFill>
        <a:effectLst/>
      </p:bgPr>
    </p:bg>
    <p:spTree>
      <p:nvGrpSpPr>
        <p:cNvPr id="1" name="Shape 185"/>
        <p:cNvGrpSpPr/>
        <p:nvPr/>
      </p:nvGrpSpPr>
      <p:grpSpPr>
        <a:xfrm>
          <a:off x="0" y="0"/>
          <a:ext cx="0" cy="0"/>
          <a:chOff x="0" y="0"/>
          <a:chExt cx="0" cy="0"/>
        </a:xfrm>
      </p:grpSpPr>
      <p:pic>
        <p:nvPicPr>
          <p:cNvPr id="186" name="Google Shape;186;p25"/>
          <p:cNvPicPr preferRelativeResize="0"/>
          <p:nvPr/>
        </p:nvPicPr>
        <p:blipFill>
          <a:blip r:embed="rId2">
            <a:alphaModFix/>
          </a:blip>
          <a:stretch>
            <a:fillRect/>
          </a:stretch>
        </p:blipFill>
        <p:spPr>
          <a:xfrm>
            <a:off x="230500" y="4631534"/>
            <a:ext cx="604875" cy="393616"/>
          </a:xfrm>
          <a:prstGeom prst="rect">
            <a:avLst/>
          </a:prstGeom>
          <a:noFill/>
          <a:ln>
            <a:noFill/>
          </a:ln>
        </p:spPr>
      </p:pic>
      <p:sp>
        <p:nvSpPr>
          <p:cNvPr id="187" name="Google Shape;187;p25"/>
          <p:cNvSpPr txBox="1">
            <a:spLocks noGrp="1"/>
          </p:cNvSpPr>
          <p:nvPr>
            <p:ph type="title"/>
          </p:nvPr>
        </p:nvSpPr>
        <p:spPr>
          <a:xfrm>
            <a:off x="542575" y="453000"/>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Font typeface="Helvetica Neue"/>
              <a:buNone/>
              <a:defRPr b="1">
                <a:latin typeface="Helvetica Neue"/>
                <a:ea typeface="Helvetica Neue"/>
                <a:cs typeface="Helvetica Neue"/>
                <a:sym typeface="Helvetica Neu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88" name="Google Shape;188;p25"/>
          <p:cNvSpPr txBox="1">
            <a:spLocks noGrp="1"/>
          </p:cNvSpPr>
          <p:nvPr>
            <p:ph type="body" idx="1"/>
          </p:nvPr>
        </p:nvSpPr>
        <p:spPr>
          <a:xfrm>
            <a:off x="539500" y="1347450"/>
            <a:ext cx="8305200" cy="32232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Font typeface="Helvetica Neue"/>
              <a:buChar char="➔"/>
              <a:defRPr>
                <a:latin typeface="Helvetica Neue"/>
                <a:ea typeface="Helvetica Neue"/>
                <a:cs typeface="Helvetica Neue"/>
                <a:sym typeface="Helvetica Neue"/>
              </a:defRPr>
            </a:lvl1pPr>
            <a:lvl2pPr marL="914400" lvl="1" indent="-304800" rtl="0">
              <a:spcBef>
                <a:spcPts val="0"/>
              </a:spcBef>
              <a:spcAft>
                <a:spcPts val="0"/>
              </a:spcAft>
              <a:buSzPts val="1200"/>
              <a:buFont typeface="Helvetica Neue"/>
              <a:buChar char="◆"/>
              <a:defRPr>
                <a:latin typeface="Helvetica Neue"/>
                <a:ea typeface="Helvetica Neue"/>
                <a:cs typeface="Helvetica Neue"/>
                <a:sym typeface="Helvetica Neue"/>
              </a:defRPr>
            </a:lvl2pPr>
            <a:lvl3pPr marL="1371600" lvl="2" indent="-317500" rtl="0">
              <a:spcBef>
                <a:spcPts val="0"/>
              </a:spcBef>
              <a:spcAft>
                <a:spcPts val="0"/>
              </a:spcAft>
              <a:buSzPts val="1400"/>
              <a:buFont typeface="Helvetica Neue"/>
              <a:buChar char="●"/>
              <a:defRPr>
                <a:latin typeface="Helvetica Neue"/>
                <a:ea typeface="Helvetica Neue"/>
                <a:cs typeface="Helvetica Neue"/>
                <a:sym typeface="Helvetica Neue"/>
              </a:defRPr>
            </a:lvl3pPr>
            <a:lvl4pPr marL="1828800" lvl="3" indent="-317500" rtl="0">
              <a:spcBef>
                <a:spcPts val="0"/>
              </a:spcBef>
              <a:spcAft>
                <a:spcPts val="0"/>
              </a:spcAft>
              <a:buSzPts val="1400"/>
              <a:buFont typeface="Helvetica Neue"/>
              <a:buChar char="○"/>
              <a:defRPr>
                <a:latin typeface="Helvetica Neue"/>
                <a:ea typeface="Helvetica Neue"/>
                <a:cs typeface="Helvetica Neue"/>
                <a:sym typeface="Helvetica Neue"/>
              </a:defRPr>
            </a:lvl4pPr>
            <a:lvl5pPr marL="2286000" lvl="4" indent="-304800" rtl="0">
              <a:spcBef>
                <a:spcPts val="0"/>
              </a:spcBef>
              <a:spcAft>
                <a:spcPts val="0"/>
              </a:spcAft>
              <a:buSzPts val="1200"/>
              <a:buFont typeface="Helvetica Neue"/>
              <a:buChar char="◆"/>
              <a:defRPr>
                <a:latin typeface="Helvetica Neue"/>
                <a:ea typeface="Helvetica Neue"/>
                <a:cs typeface="Helvetica Neue"/>
                <a:sym typeface="Helvetica Neue"/>
              </a:defRPr>
            </a:lvl5pPr>
            <a:lvl6pPr marL="2743200" lvl="5" indent="-317500" rtl="0">
              <a:spcBef>
                <a:spcPts val="0"/>
              </a:spcBef>
              <a:spcAft>
                <a:spcPts val="0"/>
              </a:spcAft>
              <a:buSzPts val="1400"/>
              <a:buFont typeface="Helvetica Neue"/>
              <a:buChar char="●"/>
              <a:defRPr>
                <a:latin typeface="Helvetica Neue"/>
                <a:ea typeface="Helvetica Neue"/>
                <a:cs typeface="Helvetica Neue"/>
                <a:sym typeface="Helvetica Neue"/>
              </a:defRPr>
            </a:lvl6pPr>
            <a:lvl7pPr marL="3200400" lvl="6" indent="-317500" rtl="0">
              <a:spcBef>
                <a:spcPts val="0"/>
              </a:spcBef>
              <a:spcAft>
                <a:spcPts val="0"/>
              </a:spcAft>
              <a:buSzPts val="1400"/>
              <a:buFont typeface="Helvetica Neue"/>
              <a:buChar char="○"/>
              <a:defRPr>
                <a:latin typeface="Helvetica Neue"/>
                <a:ea typeface="Helvetica Neue"/>
                <a:cs typeface="Helvetica Neue"/>
                <a:sym typeface="Helvetica Neue"/>
              </a:defRPr>
            </a:lvl7pPr>
            <a:lvl8pPr marL="3657600" lvl="7" indent="-304800" rtl="0">
              <a:spcBef>
                <a:spcPts val="0"/>
              </a:spcBef>
              <a:spcAft>
                <a:spcPts val="0"/>
              </a:spcAft>
              <a:buSzPts val="1200"/>
              <a:buFont typeface="Helvetica Neue"/>
              <a:buChar char="◆"/>
              <a:defRPr>
                <a:latin typeface="Helvetica Neue"/>
                <a:ea typeface="Helvetica Neue"/>
                <a:cs typeface="Helvetica Neue"/>
                <a:sym typeface="Helvetica Neue"/>
              </a:defRPr>
            </a:lvl8pPr>
            <a:lvl9pPr marL="4114800" lvl="8" indent="-317500" rtl="0">
              <a:spcBef>
                <a:spcPts val="0"/>
              </a:spcBef>
              <a:spcAft>
                <a:spcPts val="0"/>
              </a:spcAft>
              <a:buSzPts val="1400"/>
              <a:buFont typeface="Helvetica Neue"/>
              <a:buChar char="●"/>
              <a:defRPr>
                <a:latin typeface="Helvetica Neue"/>
                <a:ea typeface="Helvetica Neue"/>
                <a:cs typeface="Helvetica Neue"/>
                <a:sym typeface="Helvetica Neue"/>
              </a:defRPr>
            </a:lvl9pPr>
          </a:lstStyle>
          <a:p>
            <a:endParaRPr/>
          </a:p>
        </p:txBody>
      </p:sp>
    </p:spTree>
  </p:cSld>
  <p:clrMapOvr>
    <a:masterClrMapping/>
  </p:clrMapOvr>
  <p:extLst>
    <p:ext uri="{DCECCB84-F9BA-43D5-87BE-67443E8EF086}">
      <p15:sldGuideLst xmlns:p15="http://schemas.microsoft.com/office/powerpoint/2012/main">
        <p15:guide id="1" pos="336">
          <p15:clr>
            <a:srgbClr val="9AA0A6"/>
          </p15:clr>
        </p15:guide>
        <p15:guide id="2" pos="2880">
          <p15:clr>
            <a:srgbClr val="9AA0A6"/>
          </p15:clr>
        </p15:guide>
        <p15:guide id="3" pos="5615">
          <p15:clr>
            <a:srgbClr val="9AA0A6"/>
          </p15:clr>
        </p15:guide>
        <p15:guide id="4" pos="5424">
          <p15:clr>
            <a:srgbClr val="9AA0A6"/>
          </p15:clr>
        </p15:guide>
        <p15:guide id="5" pos="144">
          <p15:clr>
            <a:srgbClr val="9AA0A6"/>
          </p15:clr>
        </p15:guide>
        <p15:guide id="6" orient="horz" pos="645">
          <p15:clr>
            <a:srgbClr val="9AA0A6"/>
          </p15:clr>
        </p15:guide>
        <p15:guide id="7" orient="horz" pos="2915">
          <p15:clr>
            <a:srgbClr val="9AA0A6"/>
          </p15:clr>
        </p15:guide>
        <p15:guide id="8" orient="horz" pos="3162">
          <p15:clr>
            <a:srgbClr val="9AA0A6"/>
          </p15:clr>
        </p15:guide>
        <p15:guide id="9" orient="horz" pos="1873">
          <p15:clr>
            <a:srgbClr val="9AA0A6"/>
          </p15:clr>
        </p15:guide>
        <p15:guide id="10" orient="horz" pos="864">
          <p15:clr>
            <a:srgbClr val="9AA0A6"/>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lank Page">
  <p:cSld name="TITLE_AND_BODY_2_1_1">
    <p:bg>
      <p:bgPr>
        <a:noFill/>
        <a:effectLst/>
      </p:bgPr>
    </p:bg>
    <p:spTree>
      <p:nvGrpSpPr>
        <p:cNvPr id="1" name="Shape 189"/>
        <p:cNvGrpSpPr/>
        <p:nvPr/>
      </p:nvGrpSpPr>
      <p:grpSpPr>
        <a:xfrm>
          <a:off x="0" y="0"/>
          <a:ext cx="0" cy="0"/>
          <a:chOff x="0" y="0"/>
          <a:chExt cx="0" cy="0"/>
        </a:xfrm>
      </p:grpSpPr>
      <p:pic>
        <p:nvPicPr>
          <p:cNvPr id="190" name="Google Shape;190;p26"/>
          <p:cNvPicPr preferRelativeResize="0"/>
          <p:nvPr/>
        </p:nvPicPr>
        <p:blipFill>
          <a:blip r:embed="rId2">
            <a:alphaModFix/>
          </a:blip>
          <a:stretch>
            <a:fillRect/>
          </a:stretch>
        </p:blipFill>
        <p:spPr>
          <a:xfrm>
            <a:off x="230500" y="4631534"/>
            <a:ext cx="604875" cy="393616"/>
          </a:xfrm>
          <a:prstGeom prst="rect">
            <a:avLst/>
          </a:prstGeom>
          <a:noFill/>
          <a:ln>
            <a:noFill/>
          </a:ln>
        </p:spPr>
      </p:pic>
      <p:sp>
        <p:nvSpPr>
          <p:cNvPr id="191" name="Google Shape;191;p26"/>
          <p:cNvSpPr txBox="1">
            <a:spLocks noGrp="1"/>
          </p:cNvSpPr>
          <p:nvPr>
            <p:ph type="title"/>
          </p:nvPr>
        </p:nvSpPr>
        <p:spPr>
          <a:xfrm>
            <a:off x="542575" y="453000"/>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Font typeface="Helvetica Neue"/>
              <a:buNone/>
              <a:defRPr b="1">
                <a:latin typeface="Helvetica Neue"/>
                <a:ea typeface="Helvetica Neue"/>
                <a:cs typeface="Helvetica Neue"/>
                <a:sym typeface="Helvetica Neu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92" name="Google Shape;192;p26"/>
          <p:cNvSpPr txBox="1">
            <a:spLocks noGrp="1"/>
          </p:cNvSpPr>
          <p:nvPr>
            <p:ph type="body" idx="1"/>
          </p:nvPr>
        </p:nvSpPr>
        <p:spPr>
          <a:xfrm>
            <a:off x="539500" y="1347450"/>
            <a:ext cx="8305200" cy="32232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Font typeface="Helvetica Neue"/>
              <a:buChar char="➔"/>
              <a:defRPr>
                <a:latin typeface="Helvetica Neue"/>
                <a:ea typeface="Helvetica Neue"/>
                <a:cs typeface="Helvetica Neue"/>
                <a:sym typeface="Helvetica Neue"/>
              </a:defRPr>
            </a:lvl1pPr>
            <a:lvl2pPr marL="914400" lvl="1" indent="-304800" rtl="0">
              <a:spcBef>
                <a:spcPts val="0"/>
              </a:spcBef>
              <a:spcAft>
                <a:spcPts val="0"/>
              </a:spcAft>
              <a:buSzPts val="1200"/>
              <a:buFont typeface="Helvetica Neue"/>
              <a:buChar char="◆"/>
              <a:defRPr>
                <a:latin typeface="Helvetica Neue"/>
                <a:ea typeface="Helvetica Neue"/>
                <a:cs typeface="Helvetica Neue"/>
                <a:sym typeface="Helvetica Neue"/>
              </a:defRPr>
            </a:lvl2pPr>
            <a:lvl3pPr marL="1371600" lvl="2" indent="-317500" rtl="0">
              <a:spcBef>
                <a:spcPts val="0"/>
              </a:spcBef>
              <a:spcAft>
                <a:spcPts val="0"/>
              </a:spcAft>
              <a:buSzPts val="1400"/>
              <a:buFont typeface="Helvetica Neue"/>
              <a:buChar char="●"/>
              <a:defRPr>
                <a:latin typeface="Helvetica Neue"/>
                <a:ea typeface="Helvetica Neue"/>
                <a:cs typeface="Helvetica Neue"/>
                <a:sym typeface="Helvetica Neue"/>
              </a:defRPr>
            </a:lvl3pPr>
            <a:lvl4pPr marL="1828800" lvl="3" indent="-317500" rtl="0">
              <a:spcBef>
                <a:spcPts val="0"/>
              </a:spcBef>
              <a:spcAft>
                <a:spcPts val="0"/>
              </a:spcAft>
              <a:buSzPts val="1400"/>
              <a:buFont typeface="Helvetica Neue"/>
              <a:buChar char="○"/>
              <a:defRPr>
                <a:latin typeface="Helvetica Neue"/>
                <a:ea typeface="Helvetica Neue"/>
                <a:cs typeface="Helvetica Neue"/>
                <a:sym typeface="Helvetica Neue"/>
              </a:defRPr>
            </a:lvl4pPr>
            <a:lvl5pPr marL="2286000" lvl="4" indent="-304800" rtl="0">
              <a:spcBef>
                <a:spcPts val="0"/>
              </a:spcBef>
              <a:spcAft>
                <a:spcPts val="0"/>
              </a:spcAft>
              <a:buSzPts val="1200"/>
              <a:buFont typeface="Helvetica Neue"/>
              <a:buChar char="◆"/>
              <a:defRPr>
                <a:latin typeface="Helvetica Neue"/>
                <a:ea typeface="Helvetica Neue"/>
                <a:cs typeface="Helvetica Neue"/>
                <a:sym typeface="Helvetica Neue"/>
              </a:defRPr>
            </a:lvl5pPr>
            <a:lvl6pPr marL="2743200" lvl="5" indent="-317500" rtl="0">
              <a:spcBef>
                <a:spcPts val="0"/>
              </a:spcBef>
              <a:spcAft>
                <a:spcPts val="0"/>
              </a:spcAft>
              <a:buSzPts val="1400"/>
              <a:buFont typeface="Helvetica Neue"/>
              <a:buChar char="●"/>
              <a:defRPr>
                <a:latin typeface="Helvetica Neue"/>
                <a:ea typeface="Helvetica Neue"/>
                <a:cs typeface="Helvetica Neue"/>
                <a:sym typeface="Helvetica Neue"/>
              </a:defRPr>
            </a:lvl6pPr>
            <a:lvl7pPr marL="3200400" lvl="6" indent="-317500" rtl="0">
              <a:spcBef>
                <a:spcPts val="0"/>
              </a:spcBef>
              <a:spcAft>
                <a:spcPts val="0"/>
              </a:spcAft>
              <a:buSzPts val="1400"/>
              <a:buFont typeface="Helvetica Neue"/>
              <a:buChar char="○"/>
              <a:defRPr>
                <a:latin typeface="Helvetica Neue"/>
                <a:ea typeface="Helvetica Neue"/>
                <a:cs typeface="Helvetica Neue"/>
                <a:sym typeface="Helvetica Neue"/>
              </a:defRPr>
            </a:lvl7pPr>
            <a:lvl8pPr marL="3657600" lvl="7" indent="-304800" rtl="0">
              <a:spcBef>
                <a:spcPts val="0"/>
              </a:spcBef>
              <a:spcAft>
                <a:spcPts val="0"/>
              </a:spcAft>
              <a:buSzPts val="1200"/>
              <a:buFont typeface="Helvetica Neue"/>
              <a:buChar char="◆"/>
              <a:defRPr>
                <a:latin typeface="Helvetica Neue"/>
                <a:ea typeface="Helvetica Neue"/>
                <a:cs typeface="Helvetica Neue"/>
                <a:sym typeface="Helvetica Neue"/>
              </a:defRPr>
            </a:lvl8pPr>
            <a:lvl9pPr marL="4114800" lvl="8" indent="-317500" rtl="0">
              <a:spcBef>
                <a:spcPts val="0"/>
              </a:spcBef>
              <a:spcAft>
                <a:spcPts val="0"/>
              </a:spcAft>
              <a:buSzPts val="1400"/>
              <a:buFont typeface="Helvetica Neue"/>
              <a:buChar char="●"/>
              <a:defRPr>
                <a:latin typeface="Helvetica Neue"/>
                <a:ea typeface="Helvetica Neue"/>
                <a:cs typeface="Helvetica Neue"/>
                <a:sym typeface="Helvetica Neue"/>
              </a:defRPr>
            </a:lvl9pPr>
          </a:lstStyle>
          <a:p>
            <a:endParaRPr/>
          </a:p>
        </p:txBody>
      </p:sp>
    </p:spTree>
  </p:cSld>
  <p:clrMapOvr>
    <a:masterClrMapping/>
  </p:clrMapOvr>
  <p:extLst>
    <p:ext uri="{DCECCB84-F9BA-43D5-87BE-67443E8EF086}">
      <p15:sldGuideLst xmlns:p15="http://schemas.microsoft.com/office/powerpoint/2012/main">
        <p15:guide id="1" pos="2880">
          <p15:clr>
            <a:srgbClr val="9AA0A6"/>
          </p15:clr>
        </p15:guide>
        <p15:guide id="2" pos="145">
          <p15:clr>
            <a:srgbClr val="9AA0A6"/>
          </p15:clr>
        </p15:guide>
        <p15:guide id="3" pos="336">
          <p15:clr>
            <a:srgbClr val="9AA0A6"/>
          </p15:clr>
        </p15:guide>
        <p15:guide id="4" pos="5615">
          <p15:clr>
            <a:srgbClr val="9AA0A6"/>
          </p15:clr>
        </p15:guide>
        <p15:guide id="5" pos="5424">
          <p15:clr>
            <a:srgbClr val="9AA0A6"/>
          </p15:clr>
        </p15:guide>
        <p15:guide id="6" orient="horz" pos="3165">
          <p15:clr>
            <a:srgbClr val="9AA0A6"/>
          </p15:clr>
        </p15:guide>
        <p15:guide id="7" orient="horz" pos="646">
          <p15:clr>
            <a:srgbClr val="9AA0A6"/>
          </p15:clr>
        </p15:guide>
        <p15:guide id="8" orient="horz" pos="2917">
          <p15:clr>
            <a:srgbClr val="9AA0A6"/>
          </p15:clr>
        </p15:guide>
        <p15:guide id="9" orient="horz" pos="1873">
          <p15:clr>
            <a:srgbClr val="9AA0A6"/>
          </p15:clr>
        </p15:guide>
        <p15:guide id="10" orient="horz" pos="847">
          <p15:clr>
            <a:srgbClr val="9AA0A6"/>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eacher Resources">
  <p:cSld name="CUSTOM_1">
    <p:bg>
      <p:bgPr>
        <a:solidFill>
          <a:srgbClr val="F3F3F3"/>
        </a:solidFill>
        <a:effectLst/>
      </p:bgPr>
    </p:bg>
    <p:spTree>
      <p:nvGrpSpPr>
        <p:cNvPr id="1" name="Shape 24"/>
        <p:cNvGrpSpPr/>
        <p:nvPr/>
      </p:nvGrpSpPr>
      <p:grpSpPr>
        <a:xfrm>
          <a:off x="0" y="0"/>
          <a:ext cx="0" cy="0"/>
          <a:chOff x="0" y="0"/>
          <a:chExt cx="0" cy="0"/>
        </a:xfrm>
      </p:grpSpPr>
      <p:sp>
        <p:nvSpPr>
          <p:cNvPr id="25" name="Google Shape;25;p4"/>
          <p:cNvSpPr txBox="1"/>
          <p:nvPr/>
        </p:nvSpPr>
        <p:spPr>
          <a:xfrm>
            <a:off x="530346" y="452705"/>
            <a:ext cx="8229600" cy="576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3000" b="1">
                <a:latin typeface="Helvetica Neue"/>
                <a:ea typeface="Helvetica Neue"/>
                <a:cs typeface="Helvetica Neue"/>
                <a:sym typeface="Helvetica Neue"/>
              </a:rPr>
              <a:t>Teacher Resources</a:t>
            </a:r>
            <a:endParaRPr sz="3000" b="1">
              <a:latin typeface="Helvetica Neue"/>
              <a:ea typeface="Helvetica Neue"/>
              <a:cs typeface="Helvetica Neue"/>
              <a:sym typeface="Helvetica Neue"/>
            </a:endParaRPr>
          </a:p>
        </p:txBody>
      </p:sp>
      <p:sp>
        <p:nvSpPr>
          <p:cNvPr id="26" name="Google Shape;26;p4"/>
          <p:cNvSpPr txBox="1">
            <a:spLocks noGrp="1"/>
          </p:cNvSpPr>
          <p:nvPr>
            <p:ph type="subTitle" idx="1"/>
          </p:nvPr>
        </p:nvSpPr>
        <p:spPr>
          <a:xfrm>
            <a:off x="530350" y="1343500"/>
            <a:ext cx="8074200" cy="3283500"/>
          </a:xfrm>
          <a:prstGeom prst="rect">
            <a:avLst/>
          </a:prstGeom>
          <a:noFill/>
          <a:ln>
            <a:noFill/>
          </a:ln>
        </p:spPr>
        <p:txBody>
          <a:bodyPr spcFirstLastPara="1" wrap="square" lIns="91425" tIns="91425" rIns="91425" bIns="91425" anchor="t" anchorCtr="0">
            <a:noAutofit/>
          </a:bodyPr>
          <a:lstStyle>
            <a:lvl1pPr marL="457200" lvl="0" indent="-228600">
              <a:spcBef>
                <a:spcPts val="0"/>
              </a:spcBef>
              <a:spcAft>
                <a:spcPts val="0"/>
              </a:spcAft>
              <a:buFont typeface="Helvetica Neue"/>
              <a:buNone/>
              <a:defRPr>
                <a:latin typeface="Helvetica Neue"/>
                <a:ea typeface="Helvetica Neue"/>
                <a:cs typeface="Helvetica Neue"/>
                <a:sym typeface="Helvetica Neue"/>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a:p>
        </p:txBody>
      </p:sp>
      <p:pic>
        <p:nvPicPr>
          <p:cNvPr id="27" name="Google Shape;27;p4"/>
          <p:cNvPicPr preferRelativeResize="0"/>
          <p:nvPr/>
        </p:nvPicPr>
        <p:blipFill>
          <a:blip r:embed="rId2">
            <a:alphaModFix/>
          </a:blip>
          <a:stretch>
            <a:fillRect/>
          </a:stretch>
        </p:blipFill>
        <p:spPr>
          <a:xfrm>
            <a:off x="230500" y="4631550"/>
            <a:ext cx="604885" cy="393600"/>
          </a:xfrm>
          <a:prstGeom prst="rect">
            <a:avLst/>
          </a:prstGeom>
          <a:noFill/>
          <a:ln>
            <a:noFill/>
          </a:ln>
        </p:spPr>
      </p:pic>
      <p:sp>
        <p:nvSpPr>
          <p:cNvPr id="28" name="Google Shape;28;p4"/>
          <p:cNvSpPr/>
          <p:nvPr/>
        </p:nvSpPr>
        <p:spPr>
          <a:xfrm>
            <a:off x="6303525" y="85620"/>
            <a:ext cx="2743200" cy="223800"/>
          </a:xfrm>
          <a:prstGeom prst="rect">
            <a:avLst/>
          </a:prstGeom>
          <a:noFill/>
          <a:ln>
            <a:noFill/>
          </a:ln>
          <a:effectLst>
            <a:outerShdw dist="9525" dir="486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E4A4EE"/>
                </a:solidFill>
                <a:latin typeface="Helvetica Neue"/>
                <a:ea typeface="Helvetica Neue"/>
                <a:cs typeface="Helvetica Neue"/>
                <a:sym typeface="Helvetica Neue"/>
              </a:rPr>
              <a:t>DELETE AFTER PREP</a:t>
            </a:r>
            <a:endParaRPr sz="1600" b="1">
              <a:solidFill>
                <a:srgbClr val="E4A4EE"/>
              </a:solidFill>
              <a:latin typeface="Helvetica Neue"/>
              <a:ea typeface="Helvetica Neue"/>
              <a:cs typeface="Helvetica Neue"/>
              <a:sym typeface="Helvetica Neue"/>
            </a:endParaRPr>
          </a:p>
        </p:txBody>
      </p:sp>
      <p:sp>
        <p:nvSpPr>
          <p:cNvPr id="29" name="Google Shape;29;p4"/>
          <p:cNvSpPr/>
          <p:nvPr/>
        </p:nvSpPr>
        <p:spPr>
          <a:xfrm>
            <a:off x="6303525" y="4801345"/>
            <a:ext cx="2743200" cy="223800"/>
          </a:xfrm>
          <a:prstGeom prst="rect">
            <a:avLst/>
          </a:prstGeom>
          <a:noFill/>
          <a:ln>
            <a:noFill/>
          </a:ln>
          <a:effectLst>
            <a:outerShdw dist="9525" dir="486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E4A4EE"/>
                </a:solidFill>
                <a:latin typeface="Helvetica Neue"/>
                <a:ea typeface="Helvetica Neue"/>
                <a:cs typeface="Helvetica Neue"/>
                <a:sym typeface="Helvetica Neue"/>
              </a:rPr>
              <a:t>DELETE AFTER PREP</a:t>
            </a:r>
            <a:endParaRPr sz="1600" b="1">
              <a:solidFill>
                <a:srgbClr val="E4A4EE"/>
              </a:solidFill>
              <a:latin typeface="Helvetica Neue"/>
              <a:ea typeface="Helvetica Neue"/>
              <a:cs typeface="Helvetica Neue"/>
              <a:sym typeface="Helvetica Neue"/>
            </a:endParaRPr>
          </a:p>
        </p:txBody>
      </p:sp>
    </p:spTree>
  </p:cSld>
  <p:clrMapOvr>
    <a:masterClrMapping/>
  </p:clrMapOvr>
  <p:extLst>
    <p:ext uri="{DCECCB84-F9BA-43D5-87BE-67443E8EF086}">
      <p15:sldGuideLst xmlns:p15="http://schemas.microsoft.com/office/powerpoint/2012/main">
        <p15:guide id="1" pos="334">
          <p15:clr>
            <a:srgbClr val="FA7B17"/>
          </p15:clr>
        </p15:guide>
        <p15:guide id="2" pos="5420">
          <p15:clr>
            <a:srgbClr val="FA7B17"/>
          </p15:clr>
        </p15:guide>
        <p15:guide id="3" pos="144">
          <p15:clr>
            <a:srgbClr val="FA7B17"/>
          </p15:clr>
        </p15:guide>
        <p15:guide id="4" pos="5616">
          <p15:clr>
            <a:srgbClr val="FA7B17"/>
          </p15:clr>
        </p15:guide>
        <p15:guide id="5" pos="2880">
          <p15:clr>
            <a:srgbClr val="FA7B17"/>
          </p15:clr>
        </p15:guide>
        <p15:guide id="6" orient="horz" pos="648">
          <p15:clr>
            <a:srgbClr val="FA7B17"/>
          </p15:clr>
        </p15:guide>
        <p15:guide id="7" orient="horz" pos="2915">
          <p15:clr>
            <a:srgbClr val="FA7B17"/>
          </p15:clr>
        </p15:guide>
        <p15:guide id="8" orient="horz" pos="3162">
          <p15:clr>
            <a:srgbClr val="FA7B17"/>
          </p15:clr>
        </p15:guide>
        <p15:guide id="9" orient="horz" pos="1880">
          <p15:clr>
            <a:srgbClr val="FA7B17"/>
          </p15:clr>
        </p15:guide>
        <p15:guide id="10" orient="horz" pos="846">
          <p15:clr>
            <a:srgbClr val="FA7B17"/>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roject Set Up">
  <p:cSld name="TITLE_AND_BODY_1">
    <p:bg>
      <p:bgPr>
        <a:noFill/>
        <a:effectLst/>
      </p:bgPr>
    </p:bg>
    <p:spTree>
      <p:nvGrpSpPr>
        <p:cNvPr id="1" name="Shape 193"/>
        <p:cNvGrpSpPr/>
        <p:nvPr/>
      </p:nvGrpSpPr>
      <p:grpSpPr>
        <a:xfrm>
          <a:off x="0" y="0"/>
          <a:ext cx="0" cy="0"/>
          <a:chOff x="0" y="0"/>
          <a:chExt cx="0" cy="0"/>
        </a:xfrm>
      </p:grpSpPr>
      <p:sp>
        <p:nvSpPr>
          <p:cNvPr id="194" name="Google Shape;194;p27"/>
          <p:cNvSpPr txBox="1">
            <a:spLocks noGrp="1"/>
          </p:cNvSpPr>
          <p:nvPr>
            <p:ph type="body" idx="1"/>
          </p:nvPr>
        </p:nvSpPr>
        <p:spPr>
          <a:xfrm>
            <a:off x="539500" y="1257300"/>
            <a:ext cx="8141700" cy="3319200"/>
          </a:xfrm>
          <a:prstGeom prst="rect">
            <a:avLst/>
          </a:prstGeom>
          <a:noFill/>
          <a:ln>
            <a:noFill/>
          </a:ln>
        </p:spPr>
        <p:txBody>
          <a:bodyPr spcFirstLastPara="1" wrap="square" lIns="91425" tIns="91425" rIns="91425" bIns="91425" anchor="t" anchorCtr="0">
            <a:noAutofit/>
          </a:bodyPr>
          <a:lstStyle>
            <a:lvl1pPr marL="457200" lvl="0" indent="-342900" rtl="0">
              <a:spcBef>
                <a:spcPts val="0"/>
              </a:spcBef>
              <a:spcAft>
                <a:spcPts val="0"/>
              </a:spcAft>
              <a:buSzPts val="1800"/>
              <a:buFont typeface="Helvetica Neue"/>
              <a:buChar char="➔"/>
              <a:defRPr sz="1800">
                <a:latin typeface="Helvetica Neue"/>
                <a:ea typeface="Helvetica Neue"/>
                <a:cs typeface="Helvetica Neue"/>
                <a:sym typeface="Helvetica Neue"/>
              </a:defRPr>
            </a:lvl1pPr>
            <a:lvl2pPr marL="914400" lvl="1" indent="-317500" rtl="0">
              <a:spcBef>
                <a:spcPts val="0"/>
              </a:spcBef>
              <a:spcAft>
                <a:spcPts val="0"/>
              </a:spcAft>
              <a:buSzPts val="1400"/>
              <a:buFont typeface="Helvetica Neue"/>
              <a:buChar char="◆"/>
              <a:defRPr sz="1800">
                <a:latin typeface="Helvetica Neue"/>
                <a:ea typeface="Helvetica Neue"/>
                <a:cs typeface="Helvetica Neue"/>
                <a:sym typeface="Helvetica Neue"/>
              </a:defRPr>
            </a:lvl2pPr>
            <a:lvl3pPr marL="1371600" lvl="2" indent="-342900" rtl="0">
              <a:spcBef>
                <a:spcPts val="0"/>
              </a:spcBef>
              <a:spcAft>
                <a:spcPts val="0"/>
              </a:spcAft>
              <a:buSzPts val="1800"/>
              <a:buFont typeface="Helvetica Neue"/>
              <a:buChar char="●"/>
              <a:defRPr sz="1800">
                <a:latin typeface="Helvetica Neue"/>
                <a:ea typeface="Helvetica Neue"/>
                <a:cs typeface="Helvetica Neue"/>
                <a:sym typeface="Helvetica Neue"/>
              </a:defRPr>
            </a:lvl3pPr>
            <a:lvl4pPr marL="1828800" lvl="3" indent="-342900" rtl="0">
              <a:spcBef>
                <a:spcPts val="0"/>
              </a:spcBef>
              <a:spcAft>
                <a:spcPts val="0"/>
              </a:spcAft>
              <a:buSzPts val="1800"/>
              <a:buFont typeface="Helvetica Neue"/>
              <a:buChar char="○"/>
              <a:defRPr sz="1800">
                <a:latin typeface="Helvetica Neue"/>
                <a:ea typeface="Helvetica Neue"/>
                <a:cs typeface="Helvetica Neue"/>
                <a:sym typeface="Helvetica Neue"/>
              </a:defRPr>
            </a:lvl4pPr>
            <a:lvl5pPr marL="2286000" lvl="4" indent="-317500" rtl="0">
              <a:spcBef>
                <a:spcPts val="0"/>
              </a:spcBef>
              <a:spcAft>
                <a:spcPts val="0"/>
              </a:spcAft>
              <a:buSzPts val="1400"/>
              <a:buFont typeface="Helvetica Neue"/>
              <a:buChar char="◆"/>
              <a:defRPr sz="1800">
                <a:latin typeface="Helvetica Neue"/>
                <a:ea typeface="Helvetica Neue"/>
                <a:cs typeface="Helvetica Neue"/>
                <a:sym typeface="Helvetica Neue"/>
              </a:defRPr>
            </a:lvl5pPr>
            <a:lvl6pPr marL="2743200" lvl="5" indent="-342900" rtl="0">
              <a:spcBef>
                <a:spcPts val="0"/>
              </a:spcBef>
              <a:spcAft>
                <a:spcPts val="0"/>
              </a:spcAft>
              <a:buSzPts val="1800"/>
              <a:buFont typeface="Helvetica Neue"/>
              <a:buChar char="●"/>
              <a:defRPr sz="1800">
                <a:latin typeface="Helvetica Neue"/>
                <a:ea typeface="Helvetica Neue"/>
                <a:cs typeface="Helvetica Neue"/>
                <a:sym typeface="Helvetica Neue"/>
              </a:defRPr>
            </a:lvl6pPr>
            <a:lvl7pPr marL="3200400" lvl="6" indent="-342900" rtl="0">
              <a:spcBef>
                <a:spcPts val="0"/>
              </a:spcBef>
              <a:spcAft>
                <a:spcPts val="0"/>
              </a:spcAft>
              <a:buSzPts val="1800"/>
              <a:buFont typeface="Helvetica Neue"/>
              <a:buChar char="○"/>
              <a:defRPr sz="1800">
                <a:latin typeface="Helvetica Neue"/>
                <a:ea typeface="Helvetica Neue"/>
                <a:cs typeface="Helvetica Neue"/>
                <a:sym typeface="Helvetica Neue"/>
              </a:defRPr>
            </a:lvl7pPr>
            <a:lvl8pPr marL="3657600" lvl="7" indent="-317500" rtl="0">
              <a:spcBef>
                <a:spcPts val="0"/>
              </a:spcBef>
              <a:spcAft>
                <a:spcPts val="0"/>
              </a:spcAft>
              <a:buSzPts val="1400"/>
              <a:buFont typeface="Helvetica Neue"/>
              <a:buChar char="◆"/>
              <a:defRPr sz="1800">
                <a:latin typeface="Helvetica Neue"/>
                <a:ea typeface="Helvetica Neue"/>
                <a:cs typeface="Helvetica Neue"/>
                <a:sym typeface="Helvetica Neue"/>
              </a:defRPr>
            </a:lvl8pPr>
            <a:lvl9pPr marL="4114800" lvl="8" indent="-342900" rtl="0">
              <a:spcBef>
                <a:spcPts val="0"/>
              </a:spcBef>
              <a:spcAft>
                <a:spcPts val="0"/>
              </a:spcAft>
              <a:buSzPts val="1800"/>
              <a:buFont typeface="Helvetica Neue"/>
              <a:buChar char="●"/>
              <a:defRPr sz="1800">
                <a:latin typeface="Helvetica Neue"/>
                <a:ea typeface="Helvetica Neue"/>
                <a:cs typeface="Helvetica Neue"/>
                <a:sym typeface="Helvetica Neue"/>
              </a:defRPr>
            </a:lvl9pPr>
          </a:lstStyle>
          <a:p>
            <a:endParaRPr/>
          </a:p>
        </p:txBody>
      </p:sp>
      <p:sp>
        <p:nvSpPr>
          <p:cNvPr id="195" name="Google Shape;195;p27"/>
          <p:cNvSpPr/>
          <p:nvPr/>
        </p:nvSpPr>
        <p:spPr>
          <a:xfrm>
            <a:off x="0" y="-7950"/>
            <a:ext cx="9144000" cy="1037700"/>
          </a:xfrm>
          <a:prstGeom prst="rect">
            <a:avLst/>
          </a:prstGeom>
          <a:solidFill>
            <a:srgbClr val="E4A4EE"/>
          </a:solidFill>
          <a:ln w="9525" cap="flat" cmpd="sng">
            <a:solidFill>
              <a:srgbClr val="E4A4EE"/>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27"/>
          <p:cNvSpPr txBox="1">
            <a:spLocks noGrp="1"/>
          </p:cNvSpPr>
          <p:nvPr>
            <p:ph type="title"/>
          </p:nvPr>
        </p:nvSpPr>
        <p:spPr>
          <a:xfrm>
            <a:off x="1411200" y="58350"/>
            <a:ext cx="7502400" cy="905100"/>
          </a:xfrm>
          <a:prstGeom prst="rect">
            <a:avLst/>
          </a:prstGeom>
        </p:spPr>
        <p:txBody>
          <a:bodyPr spcFirstLastPara="1" wrap="square" lIns="91425" tIns="91425" rIns="91425" bIns="91425" anchor="ctr" anchorCtr="0">
            <a:noAutofit/>
          </a:bodyPr>
          <a:lstStyle>
            <a:lvl1pPr lvl="0" rtl="0">
              <a:spcBef>
                <a:spcPts val="0"/>
              </a:spcBef>
              <a:spcAft>
                <a:spcPts val="0"/>
              </a:spcAft>
              <a:buNone/>
              <a:defRPr sz="3000" b="1">
                <a:solidFill>
                  <a:srgbClr val="000000"/>
                </a:solidFill>
              </a:defRPr>
            </a:lvl1pPr>
            <a:lvl2pPr lvl="1" rtl="0">
              <a:spcBef>
                <a:spcPts val="0"/>
              </a:spcBef>
              <a:spcAft>
                <a:spcPts val="0"/>
              </a:spcAft>
              <a:buNone/>
              <a:defRPr>
                <a:solidFill>
                  <a:srgbClr val="000000"/>
                </a:solidFill>
              </a:defRPr>
            </a:lvl2pPr>
            <a:lvl3pPr lvl="2" rtl="0">
              <a:spcBef>
                <a:spcPts val="0"/>
              </a:spcBef>
              <a:spcAft>
                <a:spcPts val="0"/>
              </a:spcAft>
              <a:buNone/>
              <a:defRPr>
                <a:solidFill>
                  <a:srgbClr val="000000"/>
                </a:solidFill>
              </a:defRPr>
            </a:lvl3pPr>
            <a:lvl4pPr lvl="3" rtl="0">
              <a:spcBef>
                <a:spcPts val="0"/>
              </a:spcBef>
              <a:spcAft>
                <a:spcPts val="0"/>
              </a:spcAft>
              <a:buNone/>
              <a:defRPr>
                <a:solidFill>
                  <a:srgbClr val="000000"/>
                </a:solidFill>
              </a:defRPr>
            </a:lvl4pPr>
            <a:lvl5pPr lvl="4" rtl="0">
              <a:spcBef>
                <a:spcPts val="0"/>
              </a:spcBef>
              <a:spcAft>
                <a:spcPts val="0"/>
              </a:spcAft>
              <a:buNone/>
              <a:defRPr>
                <a:solidFill>
                  <a:srgbClr val="000000"/>
                </a:solidFill>
              </a:defRPr>
            </a:lvl5pPr>
            <a:lvl6pPr lvl="5" rtl="0">
              <a:spcBef>
                <a:spcPts val="0"/>
              </a:spcBef>
              <a:spcAft>
                <a:spcPts val="0"/>
              </a:spcAft>
              <a:buNone/>
              <a:defRPr>
                <a:solidFill>
                  <a:srgbClr val="000000"/>
                </a:solidFill>
              </a:defRPr>
            </a:lvl6pPr>
            <a:lvl7pPr lvl="6" rtl="0">
              <a:spcBef>
                <a:spcPts val="0"/>
              </a:spcBef>
              <a:spcAft>
                <a:spcPts val="0"/>
              </a:spcAft>
              <a:buNone/>
              <a:defRPr>
                <a:solidFill>
                  <a:srgbClr val="000000"/>
                </a:solidFill>
              </a:defRPr>
            </a:lvl7pPr>
            <a:lvl8pPr lvl="7" rtl="0">
              <a:spcBef>
                <a:spcPts val="0"/>
              </a:spcBef>
              <a:spcAft>
                <a:spcPts val="0"/>
              </a:spcAft>
              <a:buNone/>
              <a:defRPr>
                <a:solidFill>
                  <a:srgbClr val="000000"/>
                </a:solidFill>
              </a:defRPr>
            </a:lvl8pPr>
            <a:lvl9pPr lvl="8" rtl="0">
              <a:spcBef>
                <a:spcPts val="0"/>
              </a:spcBef>
              <a:spcAft>
                <a:spcPts val="0"/>
              </a:spcAft>
              <a:buNone/>
              <a:defRPr>
                <a:solidFill>
                  <a:srgbClr val="000000"/>
                </a:solidFill>
              </a:defRPr>
            </a:lvl9pPr>
          </a:lstStyle>
          <a:p>
            <a:endParaRPr/>
          </a:p>
        </p:txBody>
      </p:sp>
      <p:sp>
        <p:nvSpPr>
          <p:cNvPr id="197" name="Google Shape;197;p27"/>
          <p:cNvSpPr/>
          <p:nvPr/>
        </p:nvSpPr>
        <p:spPr>
          <a:xfrm>
            <a:off x="230499" y="58351"/>
            <a:ext cx="904800" cy="9051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98" name="Google Shape;198;p27"/>
          <p:cNvPicPr preferRelativeResize="0"/>
          <p:nvPr/>
        </p:nvPicPr>
        <p:blipFill>
          <a:blip r:embed="rId2">
            <a:alphaModFix/>
          </a:blip>
          <a:stretch>
            <a:fillRect/>
          </a:stretch>
        </p:blipFill>
        <p:spPr>
          <a:xfrm>
            <a:off x="408587" y="236587"/>
            <a:ext cx="548640" cy="548640"/>
          </a:xfrm>
          <a:prstGeom prst="rect">
            <a:avLst/>
          </a:prstGeom>
          <a:noFill/>
          <a:ln>
            <a:noFill/>
          </a:ln>
        </p:spPr>
      </p:pic>
      <p:pic>
        <p:nvPicPr>
          <p:cNvPr id="199" name="Google Shape;199;p27"/>
          <p:cNvPicPr preferRelativeResize="0"/>
          <p:nvPr/>
        </p:nvPicPr>
        <p:blipFill>
          <a:blip r:embed="rId3">
            <a:alphaModFix/>
          </a:blip>
          <a:stretch>
            <a:fillRect/>
          </a:stretch>
        </p:blipFill>
        <p:spPr>
          <a:xfrm>
            <a:off x="8307700" y="4631534"/>
            <a:ext cx="604875" cy="393616"/>
          </a:xfrm>
          <a:prstGeom prst="rect">
            <a:avLst/>
          </a:prstGeom>
          <a:noFill/>
          <a:ln>
            <a:noFill/>
          </a:ln>
        </p:spPr>
      </p:pic>
      <p:sp>
        <p:nvSpPr>
          <p:cNvPr id="200" name="Google Shape;200;p27"/>
          <p:cNvSpPr/>
          <p:nvPr/>
        </p:nvSpPr>
        <p:spPr>
          <a:xfrm>
            <a:off x="230500" y="4800591"/>
            <a:ext cx="2743200" cy="228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600" b="1">
                <a:latin typeface="Helvetica Neue"/>
                <a:ea typeface="Helvetica Neue"/>
                <a:cs typeface="Helvetica Neue"/>
                <a:sym typeface="Helvetica Neue"/>
              </a:rPr>
              <a:t>Project Set Up</a:t>
            </a:r>
            <a:endParaRPr sz="1600" b="1">
              <a:latin typeface="Helvetica Neue"/>
              <a:ea typeface="Helvetica Neue"/>
              <a:cs typeface="Helvetica Neue"/>
              <a:sym typeface="Helvetica Neue"/>
            </a:endParaRPr>
          </a:p>
        </p:txBody>
      </p:sp>
    </p:spTree>
  </p:cSld>
  <p:clrMapOvr>
    <a:masterClrMapping/>
  </p:clrMapOvr>
  <p:extLst>
    <p:ext uri="{DCECCB84-F9BA-43D5-87BE-67443E8EF086}">
      <p15:sldGuideLst xmlns:p15="http://schemas.microsoft.com/office/powerpoint/2012/main">
        <p15:guide id="1" pos="2880">
          <p15:clr>
            <a:srgbClr val="9AA0A6"/>
          </p15:clr>
        </p15:guide>
        <p15:guide id="2" pos="145">
          <p15:clr>
            <a:srgbClr val="9AA0A6"/>
          </p15:clr>
        </p15:guide>
        <p15:guide id="3" pos="336">
          <p15:clr>
            <a:srgbClr val="9AA0A6"/>
          </p15:clr>
        </p15:guide>
        <p15:guide id="4" pos="5424">
          <p15:clr>
            <a:srgbClr val="9AA0A6"/>
          </p15:clr>
        </p15:guide>
        <p15:guide id="5" pos="5615">
          <p15:clr>
            <a:srgbClr val="9AA0A6"/>
          </p15:clr>
        </p15:guide>
        <p15:guide id="6" orient="horz" pos="648">
          <p15:clr>
            <a:srgbClr val="9AA0A6"/>
          </p15:clr>
        </p15:guide>
        <p15:guide id="7" orient="horz" pos="1873">
          <p15:clr>
            <a:srgbClr val="9AA0A6"/>
          </p15:clr>
        </p15:guide>
        <p15:guide id="8" orient="horz" pos="2917">
          <p15:clr>
            <a:srgbClr val="9AA0A6"/>
          </p15:clr>
        </p15:guide>
        <p15:guide id="9" orient="horz" pos="3165">
          <p15:clr>
            <a:srgbClr val="9AA0A6"/>
          </p15:clr>
        </p15:guide>
        <p15:guide id="10" orient="horz" pos="792">
          <p15:clr>
            <a:srgbClr val="9AA0A6"/>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ustom Layout 1">
  <p:cSld name="CUSTOM">
    <p:spTree>
      <p:nvGrpSpPr>
        <p:cNvPr id="1" name="Shape 201"/>
        <p:cNvGrpSpPr/>
        <p:nvPr/>
      </p:nvGrpSpPr>
      <p:grpSpPr>
        <a:xfrm>
          <a:off x="0" y="0"/>
          <a:ext cx="0" cy="0"/>
          <a:chOff x="0" y="0"/>
          <a:chExt cx="0" cy="0"/>
        </a:xfrm>
      </p:grpSpPr>
      <p:pic>
        <p:nvPicPr>
          <p:cNvPr id="202" name="Google Shape;202;p28"/>
          <p:cNvPicPr preferRelativeResize="0"/>
          <p:nvPr/>
        </p:nvPicPr>
        <p:blipFill>
          <a:blip r:embed="rId2">
            <a:alphaModFix/>
          </a:blip>
          <a:stretch>
            <a:fillRect/>
          </a:stretch>
        </p:blipFill>
        <p:spPr>
          <a:xfrm>
            <a:off x="181407" y="2670952"/>
            <a:ext cx="935188" cy="935190"/>
          </a:xfrm>
          <a:prstGeom prst="rect">
            <a:avLst/>
          </a:prstGeom>
          <a:noFill/>
          <a:ln>
            <a:noFill/>
          </a:ln>
        </p:spPr>
      </p:pic>
      <p:pic>
        <p:nvPicPr>
          <p:cNvPr id="203" name="Google Shape;203;p28"/>
          <p:cNvPicPr preferRelativeResize="0"/>
          <p:nvPr/>
        </p:nvPicPr>
        <p:blipFill>
          <a:blip r:embed="rId3">
            <a:alphaModFix/>
          </a:blip>
          <a:stretch>
            <a:fillRect/>
          </a:stretch>
        </p:blipFill>
        <p:spPr>
          <a:xfrm>
            <a:off x="123612" y="1131341"/>
            <a:ext cx="862127" cy="862129"/>
          </a:xfrm>
          <a:prstGeom prst="rect">
            <a:avLst/>
          </a:prstGeom>
          <a:noFill/>
          <a:ln>
            <a:noFill/>
          </a:ln>
        </p:spPr>
      </p:pic>
      <p:pic>
        <p:nvPicPr>
          <p:cNvPr id="204" name="Google Shape;204;p28"/>
          <p:cNvPicPr preferRelativeResize="0"/>
          <p:nvPr/>
        </p:nvPicPr>
        <p:blipFill>
          <a:blip r:embed="rId4">
            <a:alphaModFix/>
          </a:blip>
          <a:stretch>
            <a:fillRect/>
          </a:stretch>
        </p:blipFill>
        <p:spPr>
          <a:xfrm>
            <a:off x="2795227" y="196151"/>
            <a:ext cx="935188" cy="935190"/>
          </a:xfrm>
          <a:prstGeom prst="rect">
            <a:avLst/>
          </a:prstGeom>
          <a:noFill/>
          <a:ln>
            <a:noFill/>
          </a:ln>
        </p:spPr>
      </p:pic>
      <p:pic>
        <p:nvPicPr>
          <p:cNvPr id="205" name="Google Shape;205;p28"/>
          <p:cNvPicPr preferRelativeResize="0"/>
          <p:nvPr/>
        </p:nvPicPr>
        <p:blipFill>
          <a:blip r:embed="rId5">
            <a:alphaModFix/>
          </a:blip>
          <a:stretch>
            <a:fillRect/>
          </a:stretch>
        </p:blipFill>
        <p:spPr>
          <a:xfrm>
            <a:off x="3494014" y="2397141"/>
            <a:ext cx="862127" cy="862129"/>
          </a:xfrm>
          <a:prstGeom prst="rect">
            <a:avLst/>
          </a:prstGeom>
          <a:noFill/>
          <a:ln>
            <a:noFill/>
          </a:ln>
        </p:spPr>
      </p:pic>
      <p:pic>
        <p:nvPicPr>
          <p:cNvPr id="206" name="Google Shape;206;p28"/>
          <p:cNvPicPr preferRelativeResize="0"/>
          <p:nvPr/>
        </p:nvPicPr>
        <p:blipFill>
          <a:blip r:embed="rId6">
            <a:alphaModFix/>
          </a:blip>
          <a:stretch>
            <a:fillRect/>
          </a:stretch>
        </p:blipFill>
        <p:spPr>
          <a:xfrm>
            <a:off x="2807415" y="1382679"/>
            <a:ext cx="862127" cy="862129"/>
          </a:xfrm>
          <a:prstGeom prst="rect">
            <a:avLst/>
          </a:prstGeom>
          <a:noFill/>
          <a:ln>
            <a:noFill/>
          </a:ln>
        </p:spPr>
      </p:pic>
      <p:pic>
        <p:nvPicPr>
          <p:cNvPr id="207" name="Google Shape;207;p28"/>
          <p:cNvPicPr preferRelativeResize="0"/>
          <p:nvPr/>
        </p:nvPicPr>
        <p:blipFill>
          <a:blip r:embed="rId7">
            <a:alphaModFix/>
          </a:blip>
          <a:stretch>
            <a:fillRect/>
          </a:stretch>
        </p:blipFill>
        <p:spPr>
          <a:xfrm>
            <a:off x="4190728" y="1687241"/>
            <a:ext cx="628330" cy="628332"/>
          </a:xfrm>
          <a:prstGeom prst="rect">
            <a:avLst/>
          </a:prstGeom>
          <a:noFill/>
          <a:ln>
            <a:noFill/>
          </a:ln>
        </p:spPr>
      </p:pic>
      <p:pic>
        <p:nvPicPr>
          <p:cNvPr id="208" name="Google Shape;208;p28"/>
          <p:cNvPicPr preferRelativeResize="0"/>
          <p:nvPr/>
        </p:nvPicPr>
        <p:blipFill>
          <a:blip r:embed="rId8">
            <a:alphaModFix/>
          </a:blip>
          <a:stretch>
            <a:fillRect/>
          </a:stretch>
        </p:blipFill>
        <p:spPr>
          <a:xfrm>
            <a:off x="1351047" y="597990"/>
            <a:ext cx="935188" cy="935190"/>
          </a:xfrm>
          <a:prstGeom prst="rect">
            <a:avLst/>
          </a:prstGeom>
          <a:noFill/>
          <a:ln>
            <a:noFill/>
          </a:ln>
        </p:spPr>
      </p:pic>
      <p:pic>
        <p:nvPicPr>
          <p:cNvPr id="209" name="Google Shape;209;p28"/>
          <p:cNvPicPr preferRelativeResize="0"/>
          <p:nvPr/>
        </p:nvPicPr>
        <p:blipFill>
          <a:blip r:embed="rId9">
            <a:alphaModFix/>
          </a:blip>
          <a:stretch>
            <a:fillRect/>
          </a:stretch>
        </p:blipFill>
        <p:spPr>
          <a:xfrm>
            <a:off x="181400" y="74575"/>
            <a:ext cx="935188" cy="935190"/>
          </a:xfrm>
          <a:prstGeom prst="rect">
            <a:avLst/>
          </a:prstGeom>
          <a:noFill/>
          <a:ln>
            <a:noFill/>
          </a:ln>
        </p:spPr>
      </p:pic>
      <p:pic>
        <p:nvPicPr>
          <p:cNvPr id="210" name="Google Shape;210;p28"/>
          <p:cNvPicPr preferRelativeResize="0"/>
          <p:nvPr/>
        </p:nvPicPr>
        <p:blipFill>
          <a:blip r:embed="rId10">
            <a:alphaModFix/>
          </a:blip>
          <a:stretch>
            <a:fillRect/>
          </a:stretch>
        </p:blipFill>
        <p:spPr>
          <a:xfrm>
            <a:off x="3927718" y="490082"/>
            <a:ext cx="935188" cy="935190"/>
          </a:xfrm>
          <a:prstGeom prst="rect">
            <a:avLst/>
          </a:prstGeom>
          <a:noFill/>
          <a:ln>
            <a:noFill/>
          </a:ln>
        </p:spPr>
      </p:pic>
      <p:pic>
        <p:nvPicPr>
          <p:cNvPr id="211" name="Google Shape;211;p28"/>
          <p:cNvPicPr preferRelativeResize="0"/>
          <p:nvPr/>
        </p:nvPicPr>
        <p:blipFill>
          <a:blip r:embed="rId11">
            <a:alphaModFix/>
          </a:blip>
          <a:stretch>
            <a:fillRect/>
          </a:stretch>
        </p:blipFill>
        <p:spPr>
          <a:xfrm>
            <a:off x="2052097" y="2395305"/>
            <a:ext cx="935188" cy="935190"/>
          </a:xfrm>
          <a:prstGeom prst="rect">
            <a:avLst/>
          </a:prstGeom>
          <a:noFill/>
          <a:ln>
            <a:noFill/>
          </a:ln>
        </p:spPr>
      </p:pic>
      <p:pic>
        <p:nvPicPr>
          <p:cNvPr id="212" name="Google Shape;212;p28"/>
          <p:cNvPicPr preferRelativeResize="0"/>
          <p:nvPr/>
        </p:nvPicPr>
        <p:blipFill>
          <a:blip r:embed="rId12">
            <a:alphaModFix/>
          </a:blip>
          <a:stretch>
            <a:fillRect/>
          </a:stretch>
        </p:blipFill>
        <p:spPr>
          <a:xfrm>
            <a:off x="1178750" y="3400240"/>
            <a:ext cx="935188" cy="935190"/>
          </a:xfrm>
          <a:prstGeom prst="rect">
            <a:avLst/>
          </a:prstGeom>
          <a:noFill/>
          <a:ln>
            <a:noFill/>
          </a:ln>
        </p:spPr>
      </p:pic>
      <p:pic>
        <p:nvPicPr>
          <p:cNvPr id="213" name="Google Shape;213;p28"/>
          <p:cNvPicPr preferRelativeResize="0"/>
          <p:nvPr/>
        </p:nvPicPr>
        <p:blipFill>
          <a:blip r:embed="rId13">
            <a:alphaModFix/>
          </a:blip>
          <a:stretch>
            <a:fillRect/>
          </a:stretch>
        </p:blipFill>
        <p:spPr>
          <a:xfrm>
            <a:off x="7022245" y="137688"/>
            <a:ext cx="935188" cy="935190"/>
          </a:xfrm>
          <a:prstGeom prst="rect">
            <a:avLst/>
          </a:prstGeom>
          <a:noFill/>
          <a:ln>
            <a:noFill/>
          </a:ln>
        </p:spPr>
      </p:pic>
      <p:pic>
        <p:nvPicPr>
          <p:cNvPr id="214" name="Google Shape;214;p28"/>
          <p:cNvPicPr preferRelativeResize="0"/>
          <p:nvPr/>
        </p:nvPicPr>
        <p:blipFill>
          <a:blip r:embed="rId14">
            <a:alphaModFix/>
          </a:blip>
          <a:stretch>
            <a:fillRect/>
          </a:stretch>
        </p:blipFill>
        <p:spPr>
          <a:xfrm>
            <a:off x="6407896" y="3090711"/>
            <a:ext cx="935188" cy="935190"/>
          </a:xfrm>
          <a:prstGeom prst="rect">
            <a:avLst/>
          </a:prstGeom>
          <a:noFill/>
          <a:ln>
            <a:noFill/>
          </a:ln>
        </p:spPr>
      </p:pic>
      <p:pic>
        <p:nvPicPr>
          <p:cNvPr id="215" name="Google Shape;215;p28"/>
          <p:cNvPicPr preferRelativeResize="0"/>
          <p:nvPr/>
        </p:nvPicPr>
        <p:blipFill>
          <a:blip r:embed="rId15">
            <a:alphaModFix/>
          </a:blip>
          <a:stretch>
            <a:fillRect/>
          </a:stretch>
        </p:blipFill>
        <p:spPr>
          <a:xfrm>
            <a:off x="5040320" y="1799101"/>
            <a:ext cx="935188" cy="935190"/>
          </a:xfrm>
          <a:prstGeom prst="rect">
            <a:avLst/>
          </a:prstGeom>
          <a:noFill/>
          <a:ln>
            <a:noFill/>
          </a:ln>
        </p:spPr>
      </p:pic>
      <p:pic>
        <p:nvPicPr>
          <p:cNvPr id="216" name="Google Shape;216;p28"/>
          <p:cNvPicPr preferRelativeResize="0"/>
          <p:nvPr/>
        </p:nvPicPr>
        <p:blipFill>
          <a:blip r:embed="rId16">
            <a:alphaModFix/>
          </a:blip>
          <a:stretch>
            <a:fillRect/>
          </a:stretch>
        </p:blipFill>
        <p:spPr>
          <a:xfrm>
            <a:off x="5174590" y="196151"/>
            <a:ext cx="935188" cy="935190"/>
          </a:xfrm>
          <a:prstGeom prst="rect">
            <a:avLst/>
          </a:prstGeom>
          <a:noFill/>
          <a:ln>
            <a:noFill/>
          </a:ln>
        </p:spPr>
      </p:pic>
      <p:pic>
        <p:nvPicPr>
          <p:cNvPr id="217" name="Google Shape;217;p28"/>
          <p:cNvPicPr preferRelativeResize="0"/>
          <p:nvPr/>
        </p:nvPicPr>
        <p:blipFill>
          <a:blip r:embed="rId17">
            <a:alphaModFix/>
          </a:blip>
          <a:stretch>
            <a:fillRect/>
          </a:stretch>
        </p:blipFill>
        <p:spPr>
          <a:xfrm>
            <a:off x="946189" y="1799106"/>
            <a:ext cx="935188" cy="935190"/>
          </a:xfrm>
          <a:prstGeom prst="rect">
            <a:avLst/>
          </a:prstGeom>
          <a:noFill/>
          <a:ln>
            <a:noFill/>
          </a:ln>
        </p:spPr>
      </p:pic>
      <p:pic>
        <p:nvPicPr>
          <p:cNvPr id="218" name="Google Shape;218;p28"/>
          <p:cNvPicPr preferRelativeResize="0"/>
          <p:nvPr/>
        </p:nvPicPr>
        <p:blipFill>
          <a:blip r:embed="rId18">
            <a:alphaModFix/>
          </a:blip>
          <a:stretch>
            <a:fillRect/>
          </a:stretch>
        </p:blipFill>
        <p:spPr>
          <a:xfrm>
            <a:off x="3883872" y="3475609"/>
            <a:ext cx="935188" cy="935190"/>
          </a:xfrm>
          <a:prstGeom prst="rect">
            <a:avLst/>
          </a:prstGeom>
          <a:noFill/>
          <a:ln>
            <a:noFill/>
          </a:ln>
        </p:spPr>
      </p:pic>
      <p:pic>
        <p:nvPicPr>
          <p:cNvPr id="219" name="Google Shape;219;p28"/>
          <p:cNvPicPr preferRelativeResize="0"/>
          <p:nvPr/>
        </p:nvPicPr>
        <p:blipFill>
          <a:blip r:embed="rId19">
            <a:alphaModFix/>
          </a:blip>
          <a:stretch>
            <a:fillRect/>
          </a:stretch>
        </p:blipFill>
        <p:spPr>
          <a:xfrm>
            <a:off x="2718625" y="3340847"/>
            <a:ext cx="935188" cy="935190"/>
          </a:xfrm>
          <a:prstGeom prst="rect">
            <a:avLst/>
          </a:prstGeom>
          <a:noFill/>
          <a:ln>
            <a:noFill/>
          </a:ln>
        </p:spPr>
      </p:pic>
      <p:pic>
        <p:nvPicPr>
          <p:cNvPr id="220" name="Google Shape;220;p28"/>
          <p:cNvPicPr preferRelativeResize="0"/>
          <p:nvPr/>
        </p:nvPicPr>
        <p:blipFill>
          <a:blip r:embed="rId20">
            <a:alphaModFix/>
          </a:blip>
          <a:stretch>
            <a:fillRect/>
          </a:stretch>
        </p:blipFill>
        <p:spPr>
          <a:xfrm>
            <a:off x="5255844" y="3161450"/>
            <a:ext cx="935188" cy="935190"/>
          </a:xfrm>
          <a:prstGeom prst="rect">
            <a:avLst/>
          </a:prstGeom>
          <a:noFill/>
          <a:ln>
            <a:noFill/>
          </a:ln>
        </p:spPr>
      </p:pic>
      <p:pic>
        <p:nvPicPr>
          <p:cNvPr id="221" name="Google Shape;221;p28"/>
          <p:cNvPicPr preferRelativeResize="0"/>
          <p:nvPr/>
        </p:nvPicPr>
        <p:blipFill>
          <a:blip r:embed="rId21">
            <a:alphaModFix/>
          </a:blip>
          <a:stretch>
            <a:fillRect/>
          </a:stretch>
        </p:blipFill>
        <p:spPr>
          <a:xfrm>
            <a:off x="6568573" y="2012755"/>
            <a:ext cx="935188" cy="935190"/>
          </a:xfrm>
          <a:prstGeom prst="rect">
            <a:avLst/>
          </a:prstGeom>
          <a:noFill/>
          <a:ln>
            <a:noFill/>
          </a:ln>
        </p:spPr>
      </p:pic>
      <p:pic>
        <p:nvPicPr>
          <p:cNvPr id="222" name="Google Shape;222;p28"/>
          <p:cNvPicPr preferRelativeResize="0"/>
          <p:nvPr/>
        </p:nvPicPr>
        <p:blipFill>
          <a:blip r:embed="rId22">
            <a:alphaModFix/>
          </a:blip>
          <a:stretch>
            <a:fillRect/>
          </a:stretch>
        </p:blipFill>
        <p:spPr>
          <a:xfrm>
            <a:off x="7921161" y="2608763"/>
            <a:ext cx="935188" cy="935190"/>
          </a:xfrm>
          <a:prstGeom prst="rect">
            <a:avLst/>
          </a:prstGeom>
          <a:noFill/>
          <a:ln>
            <a:noFill/>
          </a:ln>
        </p:spPr>
      </p:pic>
      <p:pic>
        <p:nvPicPr>
          <p:cNvPr id="223" name="Google Shape;223;p28"/>
          <p:cNvPicPr preferRelativeResize="0"/>
          <p:nvPr/>
        </p:nvPicPr>
        <p:blipFill>
          <a:blip r:embed="rId23">
            <a:alphaModFix/>
          </a:blip>
          <a:stretch>
            <a:fillRect/>
          </a:stretch>
        </p:blipFill>
        <p:spPr>
          <a:xfrm>
            <a:off x="6109765" y="1094819"/>
            <a:ext cx="935188" cy="935190"/>
          </a:xfrm>
          <a:prstGeom prst="rect">
            <a:avLst/>
          </a:prstGeom>
          <a:noFill/>
          <a:ln>
            <a:noFill/>
          </a:ln>
        </p:spPr>
      </p:pic>
      <p:pic>
        <p:nvPicPr>
          <p:cNvPr id="224" name="Google Shape;224;p28"/>
          <p:cNvPicPr preferRelativeResize="0"/>
          <p:nvPr/>
        </p:nvPicPr>
        <p:blipFill>
          <a:blip r:embed="rId24">
            <a:alphaModFix/>
          </a:blip>
          <a:stretch>
            <a:fillRect/>
          </a:stretch>
        </p:blipFill>
        <p:spPr>
          <a:xfrm>
            <a:off x="7957437" y="1188122"/>
            <a:ext cx="935188" cy="935190"/>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Direct Teach 1">
  <p:cSld name="TITLE_2_1_1">
    <p:spTree>
      <p:nvGrpSpPr>
        <p:cNvPr id="1" name="Shape 225"/>
        <p:cNvGrpSpPr/>
        <p:nvPr/>
      </p:nvGrpSpPr>
      <p:grpSpPr>
        <a:xfrm>
          <a:off x="0" y="0"/>
          <a:ext cx="0" cy="0"/>
          <a:chOff x="0" y="0"/>
          <a:chExt cx="0" cy="0"/>
        </a:xfrm>
      </p:grpSpPr>
      <p:sp>
        <p:nvSpPr>
          <p:cNvPr id="226" name="Google Shape;226;p29"/>
          <p:cNvSpPr/>
          <p:nvPr/>
        </p:nvSpPr>
        <p:spPr>
          <a:xfrm>
            <a:off x="0" y="-7950"/>
            <a:ext cx="2743200" cy="5159400"/>
          </a:xfrm>
          <a:prstGeom prst="rect">
            <a:avLst/>
          </a:prstGeom>
          <a:solidFill>
            <a:srgbClr val="0080FF"/>
          </a:solidFill>
          <a:ln w="9525"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27" name="Google Shape;227;p29"/>
          <p:cNvPicPr preferRelativeResize="0"/>
          <p:nvPr/>
        </p:nvPicPr>
        <p:blipFill>
          <a:blip r:embed="rId2">
            <a:alphaModFix/>
          </a:blip>
          <a:stretch>
            <a:fillRect/>
          </a:stretch>
        </p:blipFill>
        <p:spPr>
          <a:xfrm>
            <a:off x="230500" y="4631550"/>
            <a:ext cx="604885" cy="393600"/>
          </a:xfrm>
          <a:prstGeom prst="rect">
            <a:avLst/>
          </a:prstGeom>
          <a:noFill/>
          <a:ln>
            <a:noFill/>
          </a:ln>
        </p:spPr>
      </p:pic>
      <p:sp>
        <p:nvSpPr>
          <p:cNvPr id="228" name="Google Shape;228;p29"/>
          <p:cNvSpPr/>
          <p:nvPr/>
        </p:nvSpPr>
        <p:spPr>
          <a:xfrm>
            <a:off x="0" y="45720"/>
            <a:ext cx="2743200" cy="223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FFFFFF"/>
                </a:solidFill>
                <a:latin typeface="Helvetica Neue"/>
                <a:ea typeface="Helvetica Neue"/>
                <a:cs typeface="Helvetica Neue"/>
                <a:sym typeface="Helvetica Neue"/>
              </a:rPr>
              <a:t>Direct Teach</a:t>
            </a:r>
            <a:endParaRPr sz="1600" b="1">
              <a:solidFill>
                <a:srgbClr val="FFFFFF"/>
              </a:solidFill>
              <a:latin typeface="Helvetica Neue"/>
              <a:ea typeface="Helvetica Neue"/>
              <a:cs typeface="Helvetica Neue"/>
              <a:sym typeface="Helvetica Neue"/>
            </a:endParaRPr>
          </a:p>
        </p:txBody>
      </p:sp>
      <p:sp>
        <p:nvSpPr>
          <p:cNvPr id="229" name="Google Shape;229;p29"/>
          <p:cNvSpPr txBox="1">
            <a:spLocks noGrp="1"/>
          </p:cNvSpPr>
          <p:nvPr>
            <p:ph type="subTitle" idx="1"/>
          </p:nvPr>
        </p:nvSpPr>
        <p:spPr>
          <a:xfrm>
            <a:off x="208200" y="1838544"/>
            <a:ext cx="2353200" cy="14664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Clr>
                <a:srgbClr val="000000"/>
              </a:buClr>
              <a:buSzPts val="1800"/>
              <a:buFont typeface="Helvetica Neue"/>
              <a:buNone/>
              <a:defRPr sz="1800">
                <a:solidFill>
                  <a:srgbClr val="000000"/>
                </a:solidFill>
                <a:latin typeface="Helvetica Neue"/>
                <a:ea typeface="Helvetica Neue"/>
                <a:cs typeface="Helvetica Neue"/>
                <a:sym typeface="Helvetica Neue"/>
              </a:defRPr>
            </a:lvl1pPr>
            <a:lvl2pPr lvl="1" algn="ctr"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2pPr>
            <a:lvl3pPr lvl="2" algn="ctr"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3pPr>
            <a:lvl4pPr lvl="3" algn="ctr"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4pPr>
            <a:lvl5pPr lvl="4" algn="ctr"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5pPr>
            <a:lvl6pPr lvl="5" algn="ctr"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6pPr>
            <a:lvl7pPr lvl="6" algn="ctr"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7pPr>
            <a:lvl8pPr lvl="7" algn="ctr"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8pPr>
            <a:lvl9pPr lvl="8" algn="ctr"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9pPr>
          </a:lstStyle>
          <a:p>
            <a:endParaRPr/>
          </a:p>
        </p:txBody>
      </p:sp>
      <p:sp>
        <p:nvSpPr>
          <p:cNvPr id="230" name="Google Shape;230;p29"/>
          <p:cNvSpPr txBox="1">
            <a:spLocks noGrp="1"/>
          </p:cNvSpPr>
          <p:nvPr>
            <p:ph type="body" idx="2"/>
          </p:nvPr>
        </p:nvSpPr>
        <p:spPr>
          <a:xfrm>
            <a:off x="3357600" y="467575"/>
            <a:ext cx="5307600" cy="2415000"/>
          </a:xfrm>
          <a:prstGeom prst="rect">
            <a:avLst/>
          </a:prstGeom>
          <a:noFill/>
          <a:ln>
            <a:noFill/>
          </a:ln>
        </p:spPr>
        <p:txBody>
          <a:bodyPr spcFirstLastPara="1" wrap="square" lIns="91425" tIns="91425" rIns="91425" bIns="91425" anchor="t" anchorCtr="0">
            <a:noAutofit/>
          </a:bodyPr>
          <a:lstStyle>
            <a:lvl1pPr marL="457200" lvl="0" indent="-342900" rtl="0">
              <a:spcBef>
                <a:spcPts val="0"/>
              </a:spcBef>
              <a:spcAft>
                <a:spcPts val="0"/>
              </a:spcAft>
              <a:buSzPts val="1800"/>
              <a:buFont typeface="Helvetica Neue"/>
              <a:buChar char="➔"/>
              <a:defRPr sz="1800">
                <a:latin typeface="Helvetica Neue"/>
                <a:ea typeface="Helvetica Neue"/>
                <a:cs typeface="Helvetica Neue"/>
                <a:sym typeface="Helvetica Neue"/>
              </a:defRPr>
            </a:lvl1pPr>
            <a:lvl2pPr marL="914400" lvl="1" indent="-342900" rtl="0">
              <a:spcBef>
                <a:spcPts val="0"/>
              </a:spcBef>
              <a:spcAft>
                <a:spcPts val="0"/>
              </a:spcAft>
              <a:buSzPts val="1800"/>
              <a:buFont typeface="Helvetica Neue"/>
              <a:buChar char="◆"/>
              <a:defRPr sz="1800">
                <a:latin typeface="Helvetica Neue"/>
                <a:ea typeface="Helvetica Neue"/>
                <a:cs typeface="Helvetica Neue"/>
                <a:sym typeface="Helvetica Neue"/>
              </a:defRPr>
            </a:lvl2pPr>
            <a:lvl3pPr marL="1371600" lvl="2" indent="-342900" rtl="0">
              <a:spcBef>
                <a:spcPts val="0"/>
              </a:spcBef>
              <a:spcAft>
                <a:spcPts val="0"/>
              </a:spcAft>
              <a:buSzPts val="1800"/>
              <a:buFont typeface="Helvetica Neue"/>
              <a:buChar char="●"/>
              <a:defRPr sz="1800">
                <a:latin typeface="Helvetica Neue"/>
                <a:ea typeface="Helvetica Neue"/>
                <a:cs typeface="Helvetica Neue"/>
                <a:sym typeface="Helvetica Neue"/>
              </a:defRPr>
            </a:lvl3pPr>
            <a:lvl4pPr marL="1828800" lvl="3" indent="-342900" rtl="0">
              <a:spcBef>
                <a:spcPts val="0"/>
              </a:spcBef>
              <a:spcAft>
                <a:spcPts val="0"/>
              </a:spcAft>
              <a:buSzPts val="1800"/>
              <a:buFont typeface="Helvetica Neue"/>
              <a:buChar char="○"/>
              <a:defRPr sz="1800">
                <a:latin typeface="Helvetica Neue"/>
                <a:ea typeface="Helvetica Neue"/>
                <a:cs typeface="Helvetica Neue"/>
                <a:sym typeface="Helvetica Neue"/>
              </a:defRPr>
            </a:lvl4pPr>
            <a:lvl5pPr marL="2286000" lvl="4" indent="-342900" rtl="0">
              <a:spcBef>
                <a:spcPts val="0"/>
              </a:spcBef>
              <a:spcAft>
                <a:spcPts val="0"/>
              </a:spcAft>
              <a:buSzPts val="1800"/>
              <a:buFont typeface="Helvetica Neue"/>
              <a:buChar char="◆"/>
              <a:defRPr sz="1800">
                <a:latin typeface="Helvetica Neue"/>
                <a:ea typeface="Helvetica Neue"/>
                <a:cs typeface="Helvetica Neue"/>
                <a:sym typeface="Helvetica Neue"/>
              </a:defRPr>
            </a:lvl5pPr>
            <a:lvl6pPr marL="2743200" lvl="5" indent="-342900" rtl="0">
              <a:spcBef>
                <a:spcPts val="0"/>
              </a:spcBef>
              <a:spcAft>
                <a:spcPts val="0"/>
              </a:spcAft>
              <a:buSzPts val="1800"/>
              <a:buFont typeface="Helvetica Neue"/>
              <a:buChar char="●"/>
              <a:defRPr sz="1800">
                <a:latin typeface="Helvetica Neue"/>
                <a:ea typeface="Helvetica Neue"/>
                <a:cs typeface="Helvetica Neue"/>
                <a:sym typeface="Helvetica Neue"/>
              </a:defRPr>
            </a:lvl6pPr>
            <a:lvl7pPr marL="3200400" lvl="6" indent="-342900" rtl="0">
              <a:spcBef>
                <a:spcPts val="0"/>
              </a:spcBef>
              <a:spcAft>
                <a:spcPts val="0"/>
              </a:spcAft>
              <a:buSzPts val="1800"/>
              <a:buFont typeface="Helvetica Neue"/>
              <a:buChar char="○"/>
              <a:defRPr sz="1800">
                <a:latin typeface="Helvetica Neue"/>
                <a:ea typeface="Helvetica Neue"/>
                <a:cs typeface="Helvetica Neue"/>
                <a:sym typeface="Helvetica Neue"/>
              </a:defRPr>
            </a:lvl7pPr>
            <a:lvl8pPr marL="3657600" lvl="7" indent="-342900" rtl="0">
              <a:spcBef>
                <a:spcPts val="0"/>
              </a:spcBef>
              <a:spcAft>
                <a:spcPts val="0"/>
              </a:spcAft>
              <a:buSzPts val="1800"/>
              <a:buFont typeface="Helvetica Neue"/>
              <a:buChar char="◆"/>
              <a:defRPr sz="1800">
                <a:latin typeface="Helvetica Neue"/>
                <a:ea typeface="Helvetica Neue"/>
                <a:cs typeface="Helvetica Neue"/>
                <a:sym typeface="Helvetica Neue"/>
              </a:defRPr>
            </a:lvl8pPr>
            <a:lvl9pPr marL="4114800" lvl="8" indent="-342900" rtl="0">
              <a:spcBef>
                <a:spcPts val="0"/>
              </a:spcBef>
              <a:spcAft>
                <a:spcPts val="0"/>
              </a:spcAft>
              <a:buSzPts val="1800"/>
              <a:buFont typeface="Helvetica Neue"/>
              <a:buChar char="●"/>
              <a:defRPr sz="1800">
                <a:latin typeface="Helvetica Neue"/>
                <a:ea typeface="Helvetica Neue"/>
                <a:cs typeface="Helvetica Neue"/>
                <a:sym typeface="Helvetica Neue"/>
              </a:defRPr>
            </a:lvl9pPr>
          </a:lstStyle>
          <a:p>
            <a:endParaRPr/>
          </a:p>
        </p:txBody>
      </p:sp>
      <p:sp>
        <p:nvSpPr>
          <p:cNvPr id="231" name="Google Shape;231;p29"/>
          <p:cNvSpPr/>
          <p:nvPr/>
        </p:nvSpPr>
        <p:spPr>
          <a:xfrm>
            <a:off x="850392" y="365760"/>
            <a:ext cx="1042500" cy="10425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32" name="Google Shape;232;p29"/>
          <p:cNvPicPr preferRelativeResize="0"/>
          <p:nvPr/>
        </p:nvPicPr>
        <p:blipFill>
          <a:blip r:embed="rId3">
            <a:alphaModFix/>
          </a:blip>
          <a:stretch>
            <a:fillRect/>
          </a:stretch>
        </p:blipFill>
        <p:spPr>
          <a:xfrm>
            <a:off x="1056125" y="571525"/>
            <a:ext cx="630936" cy="630936"/>
          </a:xfrm>
          <a:prstGeom prst="rect">
            <a:avLst/>
          </a:prstGeom>
          <a:noFill/>
          <a:ln>
            <a:noFill/>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Project Time - v2 1">
  <p:cSld name="CUSTOM_2_1_1">
    <p:bg>
      <p:bgPr>
        <a:solidFill>
          <a:srgbClr val="00FFCC"/>
        </a:solidFill>
        <a:effectLst/>
      </p:bgPr>
    </p:bg>
    <p:spTree>
      <p:nvGrpSpPr>
        <p:cNvPr id="1" name="Shape 237"/>
        <p:cNvGrpSpPr/>
        <p:nvPr/>
      </p:nvGrpSpPr>
      <p:grpSpPr>
        <a:xfrm>
          <a:off x="0" y="0"/>
          <a:ext cx="0" cy="0"/>
          <a:chOff x="0" y="0"/>
          <a:chExt cx="0" cy="0"/>
        </a:xfrm>
      </p:grpSpPr>
      <p:sp>
        <p:nvSpPr>
          <p:cNvPr id="238" name="Google Shape;238;p31"/>
          <p:cNvSpPr txBox="1">
            <a:spLocks noGrp="1"/>
          </p:cNvSpPr>
          <p:nvPr>
            <p:ph type="title"/>
          </p:nvPr>
        </p:nvSpPr>
        <p:spPr>
          <a:xfrm>
            <a:off x="539496" y="457200"/>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sz="3000" b="1">
                <a:solidFill>
                  <a:srgbClr val="000000"/>
                </a:solidFill>
              </a:defRPr>
            </a:lvl1pPr>
            <a:lvl2pPr lvl="1" rtl="0">
              <a:spcBef>
                <a:spcPts val="0"/>
              </a:spcBef>
              <a:spcAft>
                <a:spcPts val="0"/>
              </a:spcAft>
              <a:buNone/>
              <a:defRPr>
                <a:solidFill>
                  <a:srgbClr val="000000"/>
                </a:solidFill>
              </a:defRPr>
            </a:lvl2pPr>
            <a:lvl3pPr lvl="2" rtl="0">
              <a:spcBef>
                <a:spcPts val="0"/>
              </a:spcBef>
              <a:spcAft>
                <a:spcPts val="0"/>
              </a:spcAft>
              <a:buNone/>
              <a:defRPr>
                <a:solidFill>
                  <a:srgbClr val="000000"/>
                </a:solidFill>
              </a:defRPr>
            </a:lvl3pPr>
            <a:lvl4pPr lvl="3" rtl="0">
              <a:spcBef>
                <a:spcPts val="0"/>
              </a:spcBef>
              <a:spcAft>
                <a:spcPts val="0"/>
              </a:spcAft>
              <a:buNone/>
              <a:defRPr>
                <a:solidFill>
                  <a:srgbClr val="000000"/>
                </a:solidFill>
              </a:defRPr>
            </a:lvl4pPr>
            <a:lvl5pPr lvl="4" rtl="0">
              <a:spcBef>
                <a:spcPts val="0"/>
              </a:spcBef>
              <a:spcAft>
                <a:spcPts val="0"/>
              </a:spcAft>
              <a:buNone/>
              <a:defRPr>
                <a:solidFill>
                  <a:srgbClr val="000000"/>
                </a:solidFill>
              </a:defRPr>
            </a:lvl5pPr>
            <a:lvl6pPr lvl="5" rtl="0">
              <a:spcBef>
                <a:spcPts val="0"/>
              </a:spcBef>
              <a:spcAft>
                <a:spcPts val="0"/>
              </a:spcAft>
              <a:buNone/>
              <a:defRPr>
                <a:solidFill>
                  <a:srgbClr val="000000"/>
                </a:solidFill>
              </a:defRPr>
            </a:lvl6pPr>
            <a:lvl7pPr lvl="6" rtl="0">
              <a:spcBef>
                <a:spcPts val="0"/>
              </a:spcBef>
              <a:spcAft>
                <a:spcPts val="0"/>
              </a:spcAft>
              <a:buNone/>
              <a:defRPr>
                <a:solidFill>
                  <a:srgbClr val="000000"/>
                </a:solidFill>
              </a:defRPr>
            </a:lvl7pPr>
            <a:lvl8pPr lvl="7" rtl="0">
              <a:spcBef>
                <a:spcPts val="0"/>
              </a:spcBef>
              <a:spcAft>
                <a:spcPts val="0"/>
              </a:spcAft>
              <a:buNone/>
              <a:defRPr>
                <a:solidFill>
                  <a:srgbClr val="000000"/>
                </a:solidFill>
              </a:defRPr>
            </a:lvl8pPr>
            <a:lvl9pPr lvl="8" rtl="0">
              <a:spcBef>
                <a:spcPts val="0"/>
              </a:spcBef>
              <a:spcAft>
                <a:spcPts val="0"/>
              </a:spcAft>
              <a:buNone/>
              <a:defRPr>
                <a:solidFill>
                  <a:srgbClr val="000000"/>
                </a:solidFill>
              </a:defRPr>
            </a:lvl9pPr>
          </a:lstStyle>
          <a:p>
            <a:endParaRPr/>
          </a:p>
        </p:txBody>
      </p:sp>
      <p:sp>
        <p:nvSpPr>
          <p:cNvPr id="239" name="Google Shape;239;p31"/>
          <p:cNvSpPr txBox="1">
            <a:spLocks noGrp="1"/>
          </p:cNvSpPr>
          <p:nvPr>
            <p:ph type="subTitle" idx="1"/>
          </p:nvPr>
        </p:nvSpPr>
        <p:spPr>
          <a:xfrm>
            <a:off x="426850" y="1356650"/>
            <a:ext cx="8238300" cy="31995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1pPr>
            <a:lvl2pPr lvl="1" algn="ctr"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2pPr>
            <a:lvl3pPr lvl="2" algn="ctr"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3pPr>
            <a:lvl4pPr lvl="3" algn="ctr"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4pPr>
            <a:lvl5pPr lvl="4" algn="ctr"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5pPr>
            <a:lvl6pPr lvl="5" algn="ctr"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6pPr>
            <a:lvl7pPr lvl="6" algn="ctr"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7pPr>
            <a:lvl8pPr lvl="7" algn="ctr"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8pPr>
            <a:lvl9pPr lvl="8" algn="ctr" rtl="0">
              <a:lnSpc>
                <a:spcPct val="100000"/>
              </a:lnSpc>
              <a:spcBef>
                <a:spcPts val="0"/>
              </a:spcBef>
              <a:spcAft>
                <a:spcPts val="0"/>
              </a:spcAft>
              <a:buSzPts val="1800"/>
              <a:buFont typeface="Helvetica Neue"/>
              <a:buNone/>
              <a:defRPr sz="1800">
                <a:latin typeface="Helvetica Neue"/>
                <a:ea typeface="Helvetica Neue"/>
                <a:cs typeface="Helvetica Neue"/>
                <a:sym typeface="Helvetica Neue"/>
              </a:defRPr>
            </a:lvl9pPr>
          </a:lstStyle>
          <a:p>
            <a:endParaRPr/>
          </a:p>
        </p:txBody>
      </p:sp>
      <p:pic>
        <p:nvPicPr>
          <p:cNvPr id="240" name="Google Shape;240;p31"/>
          <p:cNvPicPr preferRelativeResize="0"/>
          <p:nvPr/>
        </p:nvPicPr>
        <p:blipFill>
          <a:blip r:embed="rId2">
            <a:alphaModFix/>
          </a:blip>
          <a:stretch>
            <a:fillRect/>
          </a:stretch>
        </p:blipFill>
        <p:spPr>
          <a:xfrm>
            <a:off x="230500" y="4631550"/>
            <a:ext cx="604885" cy="393600"/>
          </a:xfrm>
          <a:prstGeom prst="rect">
            <a:avLst/>
          </a:prstGeom>
          <a:noFill/>
          <a:ln>
            <a:noFill/>
          </a:ln>
        </p:spPr>
      </p:pic>
      <p:sp>
        <p:nvSpPr>
          <p:cNvPr id="241" name="Google Shape;241;p31"/>
          <p:cNvSpPr/>
          <p:nvPr/>
        </p:nvSpPr>
        <p:spPr>
          <a:xfrm>
            <a:off x="7575125" y="4801350"/>
            <a:ext cx="1416600" cy="2238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b="1">
                <a:solidFill>
                  <a:srgbClr val="FFFFFF"/>
                </a:solidFill>
                <a:latin typeface="Helvetica Neue"/>
                <a:ea typeface="Helvetica Neue"/>
                <a:cs typeface="Helvetica Neue"/>
                <a:sym typeface="Helvetica Neue"/>
              </a:rPr>
              <a:t>Project Time</a:t>
            </a:r>
            <a:endParaRPr b="1">
              <a:solidFill>
                <a:srgbClr val="FFFFFF"/>
              </a:solidFill>
              <a:latin typeface="Helvetica Neue"/>
              <a:ea typeface="Helvetica Neue"/>
              <a:cs typeface="Helvetica Neue"/>
              <a:sym typeface="Helvetica Neue"/>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eacher Preparation">
  <p:cSld name="CUSTOM_1_1">
    <p:bg>
      <p:bgPr>
        <a:solidFill>
          <a:srgbClr val="F3F3F3"/>
        </a:solidFill>
        <a:effectLst/>
      </p:bgPr>
    </p:bg>
    <p:spTree>
      <p:nvGrpSpPr>
        <p:cNvPr id="1" name="Shape 30"/>
        <p:cNvGrpSpPr/>
        <p:nvPr/>
      </p:nvGrpSpPr>
      <p:grpSpPr>
        <a:xfrm>
          <a:off x="0" y="0"/>
          <a:ext cx="0" cy="0"/>
          <a:chOff x="0" y="0"/>
          <a:chExt cx="0" cy="0"/>
        </a:xfrm>
      </p:grpSpPr>
      <p:sp>
        <p:nvSpPr>
          <p:cNvPr id="31" name="Google Shape;31;p5"/>
          <p:cNvSpPr txBox="1"/>
          <p:nvPr/>
        </p:nvSpPr>
        <p:spPr>
          <a:xfrm>
            <a:off x="530346" y="448130"/>
            <a:ext cx="8229600" cy="576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3000" b="1">
                <a:latin typeface="Helvetica Neue"/>
                <a:ea typeface="Helvetica Neue"/>
                <a:cs typeface="Helvetica Neue"/>
                <a:sym typeface="Helvetica Neue"/>
              </a:rPr>
              <a:t>Teacher Preparation</a:t>
            </a:r>
            <a:endParaRPr sz="3000" b="1">
              <a:latin typeface="Helvetica Neue"/>
              <a:ea typeface="Helvetica Neue"/>
              <a:cs typeface="Helvetica Neue"/>
              <a:sym typeface="Helvetica Neue"/>
            </a:endParaRPr>
          </a:p>
        </p:txBody>
      </p:sp>
      <p:sp>
        <p:nvSpPr>
          <p:cNvPr id="32" name="Google Shape;32;p5"/>
          <p:cNvSpPr txBox="1">
            <a:spLocks noGrp="1"/>
          </p:cNvSpPr>
          <p:nvPr>
            <p:ph type="subTitle" idx="1"/>
          </p:nvPr>
        </p:nvSpPr>
        <p:spPr>
          <a:xfrm>
            <a:off x="530350" y="1343500"/>
            <a:ext cx="8074200" cy="3283500"/>
          </a:xfrm>
          <a:prstGeom prst="rect">
            <a:avLst/>
          </a:prstGeom>
          <a:noFill/>
          <a:ln>
            <a:noFill/>
          </a:ln>
        </p:spPr>
        <p:txBody>
          <a:bodyPr spcFirstLastPara="1" wrap="square" lIns="91425" tIns="91425" rIns="91425" bIns="91425" anchor="t" anchorCtr="0">
            <a:noAutofit/>
          </a:bodyPr>
          <a:lstStyle>
            <a:lvl1pPr marL="457200" lvl="0" indent="-228600" rtl="0">
              <a:spcBef>
                <a:spcPts val="0"/>
              </a:spcBef>
              <a:spcAft>
                <a:spcPts val="0"/>
              </a:spcAft>
              <a:buFont typeface="Helvetica Neue"/>
              <a:buNone/>
              <a:defRPr>
                <a:latin typeface="Helvetica Neue"/>
                <a:ea typeface="Helvetica Neue"/>
                <a:cs typeface="Helvetica Neue"/>
                <a:sym typeface="Helvetica Neue"/>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pic>
        <p:nvPicPr>
          <p:cNvPr id="33" name="Google Shape;33;p5"/>
          <p:cNvPicPr preferRelativeResize="0"/>
          <p:nvPr/>
        </p:nvPicPr>
        <p:blipFill>
          <a:blip r:embed="rId2">
            <a:alphaModFix/>
          </a:blip>
          <a:stretch>
            <a:fillRect/>
          </a:stretch>
        </p:blipFill>
        <p:spPr>
          <a:xfrm>
            <a:off x="230500" y="4631550"/>
            <a:ext cx="604885" cy="393600"/>
          </a:xfrm>
          <a:prstGeom prst="rect">
            <a:avLst/>
          </a:prstGeom>
          <a:noFill/>
          <a:ln>
            <a:noFill/>
          </a:ln>
        </p:spPr>
      </p:pic>
      <p:sp>
        <p:nvSpPr>
          <p:cNvPr id="34" name="Google Shape;34;p5"/>
          <p:cNvSpPr/>
          <p:nvPr/>
        </p:nvSpPr>
        <p:spPr>
          <a:xfrm>
            <a:off x="6303525" y="85620"/>
            <a:ext cx="2743200" cy="223800"/>
          </a:xfrm>
          <a:prstGeom prst="rect">
            <a:avLst/>
          </a:prstGeom>
          <a:noFill/>
          <a:ln>
            <a:noFill/>
          </a:ln>
          <a:effectLst>
            <a:outerShdw dist="9525" dir="486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E4A4EE"/>
                </a:solidFill>
                <a:latin typeface="Helvetica Neue"/>
                <a:ea typeface="Helvetica Neue"/>
                <a:cs typeface="Helvetica Neue"/>
                <a:sym typeface="Helvetica Neue"/>
              </a:rPr>
              <a:t>DELETE AFTER PREP</a:t>
            </a:r>
            <a:endParaRPr sz="1600" b="1">
              <a:solidFill>
                <a:srgbClr val="E4A4EE"/>
              </a:solidFill>
              <a:latin typeface="Helvetica Neue"/>
              <a:ea typeface="Helvetica Neue"/>
              <a:cs typeface="Helvetica Neue"/>
              <a:sym typeface="Helvetica Neue"/>
            </a:endParaRPr>
          </a:p>
        </p:txBody>
      </p:sp>
      <p:sp>
        <p:nvSpPr>
          <p:cNvPr id="35" name="Google Shape;35;p5"/>
          <p:cNvSpPr/>
          <p:nvPr/>
        </p:nvSpPr>
        <p:spPr>
          <a:xfrm>
            <a:off x="6303525" y="4801345"/>
            <a:ext cx="2743200" cy="223800"/>
          </a:xfrm>
          <a:prstGeom prst="rect">
            <a:avLst/>
          </a:prstGeom>
          <a:noFill/>
          <a:ln>
            <a:noFill/>
          </a:ln>
          <a:effectLst>
            <a:outerShdw dist="9525" dir="486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E4A4EE"/>
                </a:solidFill>
                <a:latin typeface="Helvetica Neue"/>
                <a:ea typeface="Helvetica Neue"/>
                <a:cs typeface="Helvetica Neue"/>
                <a:sym typeface="Helvetica Neue"/>
              </a:rPr>
              <a:t>DELETE AFTER PREP</a:t>
            </a:r>
            <a:endParaRPr sz="1600" b="1">
              <a:solidFill>
                <a:srgbClr val="E4A4EE"/>
              </a:solidFill>
              <a:latin typeface="Helvetica Neue"/>
              <a:ea typeface="Helvetica Neue"/>
              <a:cs typeface="Helvetica Neue"/>
              <a:sym typeface="Helvetica Neue"/>
            </a:endParaRPr>
          </a:p>
        </p:txBody>
      </p:sp>
    </p:spTree>
  </p:cSld>
  <p:clrMapOvr>
    <a:masterClrMapping/>
  </p:clrMapOvr>
  <p:extLst>
    <p:ext uri="{DCECCB84-F9BA-43D5-87BE-67443E8EF086}">
      <p15:sldGuideLst xmlns:p15="http://schemas.microsoft.com/office/powerpoint/2012/main">
        <p15:guide id="1" pos="334">
          <p15:clr>
            <a:srgbClr val="9AA0A6"/>
          </p15:clr>
        </p15:guide>
        <p15:guide id="2" pos="5420">
          <p15:clr>
            <a:srgbClr val="9AA0A6"/>
          </p15:clr>
        </p15:guide>
        <p15:guide id="3" pos="144">
          <p15:clr>
            <a:srgbClr val="9AA0A6"/>
          </p15:clr>
        </p15:guide>
        <p15:guide id="4" pos="5616">
          <p15:clr>
            <a:srgbClr val="9AA0A6"/>
          </p15:clr>
        </p15:guide>
        <p15:guide id="5" pos="2880">
          <p15:clr>
            <a:srgbClr val="9AA0A6"/>
          </p15:clr>
        </p15:guide>
        <p15:guide id="6" orient="horz" pos="648">
          <p15:clr>
            <a:srgbClr val="9AA0A6"/>
          </p15:clr>
        </p15:guide>
        <p15:guide id="7" orient="horz" pos="2915">
          <p15:clr>
            <a:srgbClr val="9AA0A6"/>
          </p15:clr>
        </p15:guide>
        <p15:guide id="8" orient="horz" pos="3162">
          <p15:clr>
            <a:srgbClr val="9AA0A6"/>
          </p15:clr>
        </p15:guide>
        <p15:guide id="9" orient="horz" pos="846">
          <p15:clr>
            <a:srgbClr val="9AA0A6"/>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udents Misconceptions">
  <p:cSld name="CUSTOM_1_1_1">
    <p:bg>
      <p:bgPr>
        <a:solidFill>
          <a:srgbClr val="F3F3F3"/>
        </a:solidFill>
        <a:effectLst/>
      </p:bgPr>
    </p:bg>
    <p:spTree>
      <p:nvGrpSpPr>
        <p:cNvPr id="1" name="Shape 36"/>
        <p:cNvGrpSpPr/>
        <p:nvPr/>
      </p:nvGrpSpPr>
      <p:grpSpPr>
        <a:xfrm>
          <a:off x="0" y="0"/>
          <a:ext cx="0" cy="0"/>
          <a:chOff x="0" y="0"/>
          <a:chExt cx="0" cy="0"/>
        </a:xfrm>
      </p:grpSpPr>
      <p:sp>
        <p:nvSpPr>
          <p:cNvPr id="37" name="Google Shape;37;p6"/>
          <p:cNvSpPr txBox="1"/>
          <p:nvPr/>
        </p:nvSpPr>
        <p:spPr>
          <a:xfrm>
            <a:off x="539496" y="457200"/>
            <a:ext cx="8229600" cy="576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3000" b="1">
                <a:latin typeface="Helvetica Neue"/>
                <a:ea typeface="Helvetica Neue"/>
                <a:cs typeface="Helvetica Neue"/>
                <a:sym typeface="Helvetica Neue"/>
              </a:rPr>
              <a:t>Potential Student Misconceptions</a:t>
            </a:r>
            <a:endParaRPr sz="3000" b="1">
              <a:latin typeface="Helvetica Neue"/>
              <a:ea typeface="Helvetica Neue"/>
              <a:cs typeface="Helvetica Neue"/>
              <a:sym typeface="Helvetica Neue"/>
            </a:endParaRPr>
          </a:p>
        </p:txBody>
      </p:sp>
      <p:sp>
        <p:nvSpPr>
          <p:cNvPr id="38" name="Google Shape;38;p6"/>
          <p:cNvSpPr txBox="1">
            <a:spLocks noGrp="1"/>
          </p:cNvSpPr>
          <p:nvPr>
            <p:ph type="subTitle" idx="1"/>
          </p:nvPr>
        </p:nvSpPr>
        <p:spPr>
          <a:xfrm>
            <a:off x="539500" y="1340725"/>
            <a:ext cx="8071500" cy="3291000"/>
          </a:xfrm>
          <a:prstGeom prst="rect">
            <a:avLst/>
          </a:prstGeom>
          <a:noFill/>
          <a:ln>
            <a:noFill/>
          </a:ln>
        </p:spPr>
        <p:txBody>
          <a:bodyPr spcFirstLastPara="1" wrap="square" lIns="91425" tIns="91425" rIns="91425" bIns="91425" anchor="t" anchorCtr="0">
            <a:noAutofit/>
          </a:bodyPr>
          <a:lstStyle>
            <a:lvl1pPr marL="457200" lvl="0" indent="-228600" rtl="0">
              <a:spcBef>
                <a:spcPts val="0"/>
              </a:spcBef>
              <a:spcAft>
                <a:spcPts val="0"/>
              </a:spcAft>
              <a:buFont typeface="Helvetica Neue"/>
              <a:buNone/>
              <a:defRPr>
                <a:latin typeface="Helvetica Neue"/>
                <a:ea typeface="Helvetica Neue"/>
                <a:cs typeface="Helvetica Neue"/>
                <a:sym typeface="Helvetica Neue"/>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pic>
        <p:nvPicPr>
          <p:cNvPr id="39" name="Google Shape;39;p6"/>
          <p:cNvPicPr preferRelativeResize="0"/>
          <p:nvPr/>
        </p:nvPicPr>
        <p:blipFill>
          <a:blip r:embed="rId2">
            <a:alphaModFix/>
          </a:blip>
          <a:stretch>
            <a:fillRect/>
          </a:stretch>
        </p:blipFill>
        <p:spPr>
          <a:xfrm>
            <a:off x="230500" y="4631550"/>
            <a:ext cx="604885" cy="393600"/>
          </a:xfrm>
          <a:prstGeom prst="rect">
            <a:avLst/>
          </a:prstGeom>
          <a:noFill/>
          <a:ln>
            <a:noFill/>
          </a:ln>
        </p:spPr>
      </p:pic>
      <p:sp>
        <p:nvSpPr>
          <p:cNvPr id="40" name="Google Shape;40;p6"/>
          <p:cNvSpPr/>
          <p:nvPr/>
        </p:nvSpPr>
        <p:spPr>
          <a:xfrm>
            <a:off x="6303525" y="85620"/>
            <a:ext cx="2743200" cy="223800"/>
          </a:xfrm>
          <a:prstGeom prst="rect">
            <a:avLst/>
          </a:prstGeom>
          <a:noFill/>
          <a:ln>
            <a:noFill/>
          </a:ln>
          <a:effectLst>
            <a:outerShdw dist="9525" dir="486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E4A4EE"/>
                </a:solidFill>
                <a:latin typeface="Helvetica Neue"/>
                <a:ea typeface="Helvetica Neue"/>
                <a:cs typeface="Helvetica Neue"/>
                <a:sym typeface="Helvetica Neue"/>
              </a:rPr>
              <a:t>DELETE AFTER PREP</a:t>
            </a:r>
            <a:endParaRPr sz="1600" b="1">
              <a:solidFill>
                <a:srgbClr val="E4A4EE"/>
              </a:solidFill>
              <a:latin typeface="Helvetica Neue"/>
              <a:ea typeface="Helvetica Neue"/>
              <a:cs typeface="Helvetica Neue"/>
              <a:sym typeface="Helvetica Neue"/>
            </a:endParaRPr>
          </a:p>
        </p:txBody>
      </p:sp>
      <p:sp>
        <p:nvSpPr>
          <p:cNvPr id="41" name="Google Shape;41;p6"/>
          <p:cNvSpPr/>
          <p:nvPr/>
        </p:nvSpPr>
        <p:spPr>
          <a:xfrm>
            <a:off x="6303525" y="4801345"/>
            <a:ext cx="2743200" cy="223800"/>
          </a:xfrm>
          <a:prstGeom prst="rect">
            <a:avLst/>
          </a:prstGeom>
          <a:noFill/>
          <a:ln>
            <a:noFill/>
          </a:ln>
          <a:effectLst>
            <a:outerShdw dist="9525" dir="486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E4A4EE"/>
                </a:solidFill>
                <a:latin typeface="Helvetica Neue"/>
                <a:ea typeface="Helvetica Neue"/>
                <a:cs typeface="Helvetica Neue"/>
                <a:sym typeface="Helvetica Neue"/>
              </a:rPr>
              <a:t>DELETE AFTER PREP</a:t>
            </a:r>
            <a:endParaRPr sz="1600" b="1">
              <a:solidFill>
                <a:srgbClr val="E4A4EE"/>
              </a:solidFill>
              <a:latin typeface="Helvetica Neue"/>
              <a:ea typeface="Helvetica Neue"/>
              <a:cs typeface="Helvetica Neue"/>
              <a:sym typeface="Helvetica Neue"/>
            </a:endParaRPr>
          </a:p>
        </p:txBody>
      </p:sp>
    </p:spTree>
  </p:cSld>
  <p:clrMapOvr>
    <a:masterClrMapping/>
  </p:clrMapOvr>
  <p:extLst>
    <p:ext uri="{DCECCB84-F9BA-43D5-87BE-67443E8EF086}">
      <p15:sldGuideLst xmlns:p15="http://schemas.microsoft.com/office/powerpoint/2012/main">
        <p15:guide id="1" pos="145">
          <p15:clr>
            <a:srgbClr val="9AA0A6"/>
          </p15:clr>
        </p15:guide>
        <p15:guide id="2" pos="336">
          <p15:clr>
            <a:srgbClr val="9AA0A6"/>
          </p15:clr>
        </p15:guide>
        <p15:guide id="3" pos="5615">
          <p15:clr>
            <a:srgbClr val="9AA0A6"/>
          </p15:clr>
        </p15:guide>
        <p15:guide id="4" pos="5424">
          <p15:clr>
            <a:srgbClr val="9AA0A6"/>
          </p15:clr>
        </p15:guide>
        <p15:guide id="5" pos="2880">
          <p15:clr>
            <a:srgbClr val="9AA0A6"/>
          </p15:clr>
        </p15:guide>
        <p15:guide id="6" orient="horz" pos="651">
          <p15:clr>
            <a:srgbClr val="9AA0A6"/>
          </p15:clr>
        </p15:guide>
        <p15:guide id="7" orient="horz" pos="845">
          <p15:clr>
            <a:srgbClr val="9AA0A6"/>
          </p15:clr>
        </p15:guide>
        <p15:guide id="8" orient="horz" pos="3168">
          <p15:clr>
            <a:srgbClr val="9AA0A6"/>
          </p15:clr>
        </p15:guide>
        <p15:guide id="9" orient="horz" pos="2918">
          <p15:clr>
            <a:srgbClr val="9AA0A6"/>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reak">
  <p:cSld name="CUSTOM_1_1_1_1">
    <p:bg>
      <p:bgPr>
        <a:solidFill>
          <a:srgbClr val="FFAA7B"/>
        </a:solidFill>
        <a:effectLst/>
      </p:bgPr>
    </p:bg>
    <p:spTree>
      <p:nvGrpSpPr>
        <p:cNvPr id="1" name="Shape 42"/>
        <p:cNvGrpSpPr/>
        <p:nvPr/>
      </p:nvGrpSpPr>
      <p:grpSpPr>
        <a:xfrm>
          <a:off x="0" y="0"/>
          <a:ext cx="0" cy="0"/>
          <a:chOff x="0" y="0"/>
          <a:chExt cx="0" cy="0"/>
        </a:xfrm>
      </p:grpSpPr>
      <p:pic>
        <p:nvPicPr>
          <p:cNvPr id="43" name="Google Shape;43;p7"/>
          <p:cNvPicPr preferRelativeResize="0"/>
          <p:nvPr/>
        </p:nvPicPr>
        <p:blipFill rotWithShape="1">
          <a:blip r:embed="rId2">
            <a:alphaModFix/>
          </a:blip>
          <a:srcRect l="11111"/>
          <a:stretch/>
        </p:blipFill>
        <p:spPr>
          <a:xfrm>
            <a:off x="0" y="0"/>
            <a:ext cx="9144000" cy="5143500"/>
          </a:xfrm>
          <a:prstGeom prst="rect">
            <a:avLst/>
          </a:prstGeom>
          <a:noFill/>
          <a:ln>
            <a:noFill/>
          </a:ln>
        </p:spPr>
      </p:pic>
      <p:sp>
        <p:nvSpPr>
          <p:cNvPr id="44" name="Google Shape;44;p7"/>
          <p:cNvSpPr txBox="1"/>
          <p:nvPr/>
        </p:nvSpPr>
        <p:spPr>
          <a:xfrm>
            <a:off x="2962050" y="2143050"/>
            <a:ext cx="3219900" cy="857400"/>
          </a:xfrm>
          <a:prstGeom prst="rect">
            <a:avLst/>
          </a:prstGeom>
          <a:noFill/>
          <a:ln>
            <a:noFill/>
          </a:ln>
          <a:effectLst>
            <a:outerShdw blurRad="142875" dist="47625" dir="4200000" algn="bl" rotWithShape="0">
              <a:srgbClr val="000000">
                <a:alpha val="50000"/>
              </a:srgbClr>
            </a:outerShdw>
          </a:effectLst>
        </p:spPr>
        <p:txBody>
          <a:bodyPr spcFirstLastPara="1" wrap="square" lIns="91425" tIns="91425" rIns="91425" bIns="91425" anchor="ctr" anchorCtr="0">
            <a:noAutofit/>
          </a:bodyPr>
          <a:lstStyle/>
          <a:p>
            <a:pPr marL="0" lvl="0" indent="0" algn="ctr" rtl="0">
              <a:spcBef>
                <a:spcPts val="0"/>
              </a:spcBef>
              <a:spcAft>
                <a:spcPts val="0"/>
              </a:spcAft>
              <a:buNone/>
            </a:pPr>
            <a:r>
              <a:rPr lang="en" sz="4800" b="1">
                <a:solidFill>
                  <a:srgbClr val="FFFFFF"/>
                </a:solidFill>
                <a:latin typeface="Helvetica Neue"/>
                <a:ea typeface="Helvetica Neue"/>
                <a:cs typeface="Helvetica Neue"/>
                <a:sym typeface="Helvetica Neue"/>
              </a:rPr>
              <a:t>Break</a:t>
            </a:r>
            <a:endParaRPr sz="4800" b="1">
              <a:solidFill>
                <a:srgbClr val="FFFFFF"/>
              </a:solidFill>
              <a:latin typeface="Helvetica Neue"/>
              <a:ea typeface="Helvetica Neue"/>
              <a:cs typeface="Helvetica Neue"/>
              <a:sym typeface="Helvetica Neue"/>
            </a:endParaRPr>
          </a:p>
        </p:txBody>
      </p:sp>
      <p:pic>
        <p:nvPicPr>
          <p:cNvPr id="45" name="Google Shape;45;p7"/>
          <p:cNvPicPr preferRelativeResize="0"/>
          <p:nvPr/>
        </p:nvPicPr>
        <p:blipFill>
          <a:blip r:embed="rId3">
            <a:alphaModFix/>
          </a:blip>
          <a:stretch>
            <a:fillRect/>
          </a:stretch>
        </p:blipFill>
        <p:spPr>
          <a:xfrm>
            <a:off x="230500" y="4631550"/>
            <a:ext cx="604885" cy="393600"/>
          </a:xfrm>
          <a:prstGeom prst="rect">
            <a:avLst/>
          </a:prstGeom>
          <a:noFill/>
          <a:ln>
            <a:noFill/>
          </a:ln>
        </p:spPr>
      </p:pic>
      <p:sp>
        <p:nvSpPr>
          <p:cNvPr id="46" name="Google Shape;46;p7"/>
          <p:cNvSpPr txBox="1">
            <a:spLocks noGrp="1"/>
          </p:cNvSpPr>
          <p:nvPr>
            <p:ph type="title"/>
          </p:nvPr>
        </p:nvSpPr>
        <p:spPr>
          <a:xfrm>
            <a:off x="2924075" y="3148000"/>
            <a:ext cx="3398100" cy="441300"/>
          </a:xfrm>
          <a:prstGeom prst="rect">
            <a:avLst/>
          </a:prstGeom>
          <a:effectLst>
            <a:outerShdw blurRad="57150" dist="19050" dir="1980000" algn="bl" rotWithShape="0">
              <a:srgbClr val="000000">
                <a:alpha val="68000"/>
              </a:srgbClr>
            </a:outerShdw>
          </a:effectLst>
        </p:spPr>
        <p:txBody>
          <a:bodyPr spcFirstLastPara="1" wrap="square" lIns="91425" tIns="91425" rIns="91425" bIns="91425" anchor="t" anchorCtr="0">
            <a:noAutofit/>
          </a:bodyPr>
          <a:lstStyle>
            <a:lvl1pPr lvl="0" algn="ctr">
              <a:spcBef>
                <a:spcPts val="0"/>
              </a:spcBef>
              <a:spcAft>
                <a:spcPts val="0"/>
              </a:spcAft>
              <a:buNone/>
              <a:defRPr sz="1800" b="1">
                <a:solidFill>
                  <a:srgbClr val="FFFFFF"/>
                </a:solidFill>
              </a:defRPr>
            </a:lvl1pPr>
            <a:lvl2pPr lvl="1" algn="ctr">
              <a:spcBef>
                <a:spcPts val="0"/>
              </a:spcBef>
              <a:spcAft>
                <a:spcPts val="0"/>
              </a:spcAft>
              <a:buNone/>
              <a:defRPr b="1"/>
            </a:lvl2pPr>
            <a:lvl3pPr lvl="2" algn="ctr">
              <a:spcBef>
                <a:spcPts val="0"/>
              </a:spcBef>
              <a:spcAft>
                <a:spcPts val="0"/>
              </a:spcAft>
              <a:buNone/>
              <a:defRPr b="1"/>
            </a:lvl3pPr>
            <a:lvl4pPr lvl="3" algn="ctr">
              <a:spcBef>
                <a:spcPts val="0"/>
              </a:spcBef>
              <a:spcAft>
                <a:spcPts val="0"/>
              </a:spcAft>
              <a:buNone/>
              <a:defRPr b="1"/>
            </a:lvl4pPr>
            <a:lvl5pPr lvl="4" algn="ctr">
              <a:spcBef>
                <a:spcPts val="0"/>
              </a:spcBef>
              <a:spcAft>
                <a:spcPts val="0"/>
              </a:spcAft>
              <a:buNone/>
              <a:defRPr b="1"/>
            </a:lvl5pPr>
            <a:lvl6pPr lvl="5" algn="ctr">
              <a:spcBef>
                <a:spcPts val="0"/>
              </a:spcBef>
              <a:spcAft>
                <a:spcPts val="0"/>
              </a:spcAft>
              <a:buNone/>
              <a:defRPr b="1"/>
            </a:lvl6pPr>
            <a:lvl7pPr lvl="6" algn="ctr">
              <a:spcBef>
                <a:spcPts val="0"/>
              </a:spcBef>
              <a:spcAft>
                <a:spcPts val="0"/>
              </a:spcAft>
              <a:buNone/>
              <a:defRPr b="1"/>
            </a:lvl7pPr>
            <a:lvl8pPr lvl="7" algn="ctr">
              <a:spcBef>
                <a:spcPts val="0"/>
              </a:spcBef>
              <a:spcAft>
                <a:spcPts val="0"/>
              </a:spcAft>
              <a:buNone/>
              <a:defRPr b="1"/>
            </a:lvl8pPr>
            <a:lvl9pPr lvl="8" algn="ctr">
              <a:spcBef>
                <a:spcPts val="0"/>
              </a:spcBef>
              <a:spcAft>
                <a:spcPts val="0"/>
              </a:spcAft>
              <a:buNone/>
              <a:defRPr b="1"/>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roject Planning">
  <p:cSld name="TITLE_3">
    <p:spTree>
      <p:nvGrpSpPr>
        <p:cNvPr id="1" name="Shape 65"/>
        <p:cNvGrpSpPr/>
        <p:nvPr/>
      </p:nvGrpSpPr>
      <p:grpSpPr>
        <a:xfrm>
          <a:off x="0" y="0"/>
          <a:ext cx="0" cy="0"/>
          <a:chOff x="0" y="0"/>
          <a:chExt cx="0" cy="0"/>
        </a:xfrm>
      </p:grpSpPr>
      <p:sp>
        <p:nvSpPr>
          <p:cNvPr id="66" name="Google Shape;66;p11"/>
          <p:cNvSpPr/>
          <p:nvPr/>
        </p:nvSpPr>
        <p:spPr>
          <a:xfrm>
            <a:off x="0" y="-7950"/>
            <a:ext cx="2743200" cy="5159400"/>
          </a:xfrm>
          <a:prstGeom prst="rect">
            <a:avLst/>
          </a:prstGeom>
          <a:solidFill>
            <a:srgbClr val="FEE975"/>
          </a:solidFill>
          <a:ln w="9525" cap="flat" cmpd="sng">
            <a:solidFill>
              <a:srgbClr val="FEE97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7" name="Google Shape;67;p11"/>
          <p:cNvGrpSpPr/>
          <p:nvPr/>
        </p:nvGrpSpPr>
        <p:grpSpPr>
          <a:xfrm>
            <a:off x="850392" y="356623"/>
            <a:ext cx="1042412" cy="1042412"/>
            <a:chOff x="1005840" y="320040"/>
            <a:chExt cx="1234500" cy="1234500"/>
          </a:xfrm>
        </p:grpSpPr>
        <p:sp>
          <p:nvSpPr>
            <p:cNvPr id="68" name="Google Shape;68;p11"/>
            <p:cNvSpPr/>
            <p:nvPr/>
          </p:nvSpPr>
          <p:spPr>
            <a:xfrm>
              <a:off x="1005840" y="320040"/>
              <a:ext cx="1234500" cy="12345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9" name="Google Shape;69;p11"/>
            <p:cNvPicPr preferRelativeResize="0"/>
            <p:nvPr/>
          </p:nvPicPr>
          <p:blipFill>
            <a:blip r:embed="rId2">
              <a:alphaModFix/>
            </a:blip>
            <a:stretch>
              <a:fillRect/>
            </a:stretch>
          </p:blipFill>
          <p:spPr>
            <a:xfrm>
              <a:off x="1246926" y="561111"/>
              <a:ext cx="752350" cy="752352"/>
            </a:xfrm>
            <a:prstGeom prst="rect">
              <a:avLst/>
            </a:prstGeom>
            <a:noFill/>
            <a:ln>
              <a:noFill/>
            </a:ln>
          </p:spPr>
        </p:pic>
      </p:grpSp>
      <p:sp>
        <p:nvSpPr>
          <p:cNvPr id="70" name="Google Shape;70;p11"/>
          <p:cNvSpPr/>
          <p:nvPr/>
        </p:nvSpPr>
        <p:spPr>
          <a:xfrm>
            <a:off x="0" y="128016"/>
            <a:ext cx="2743200" cy="22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latin typeface="Helvetica Neue"/>
                <a:ea typeface="Helvetica Neue"/>
                <a:cs typeface="Helvetica Neue"/>
                <a:sym typeface="Helvetica Neue"/>
              </a:rPr>
              <a:t>Project Planning</a:t>
            </a:r>
            <a:endParaRPr sz="1600" b="1">
              <a:latin typeface="Helvetica Neue"/>
              <a:ea typeface="Helvetica Neue"/>
              <a:cs typeface="Helvetica Neue"/>
              <a:sym typeface="Helvetica Neue"/>
            </a:endParaRPr>
          </a:p>
        </p:txBody>
      </p:sp>
      <p:sp>
        <p:nvSpPr>
          <p:cNvPr id="71" name="Google Shape;71;p11"/>
          <p:cNvSpPr txBox="1">
            <a:spLocks noGrp="1"/>
          </p:cNvSpPr>
          <p:nvPr>
            <p:ph type="body" idx="1"/>
          </p:nvPr>
        </p:nvSpPr>
        <p:spPr>
          <a:xfrm>
            <a:off x="3264400" y="1538800"/>
            <a:ext cx="5331000" cy="3088200"/>
          </a:xfrm>
          <a:prstGeom prst="rect">
            <a:avLst/>
          </a:prstGeom>
          <a:noFill/>
          <a:ln>
            <a:noFill/>
          </a:ln>
        </p:spPr>
        <p:txBody>
          <a:bodyPr spcFirstLastPara="1" wrap="square" lIns="91425" tIns="91425" rIns="91425" bIns="91425" anchor="t" anchorCtr="0">
            <a:noAutofit/>
          </a:bodyPr>
          <a:lstStyle>
            <a:lvl1pPr marL="457200" lvl="0" indent="-342900" rtl="0">
              <a:spcBef>
                <a:spcPts val="0"/>
              </a:spcBef>
              <a:spcAft>
                <a:spcPts val="0"/>
              </a:spcAft>
              <a:buSzPts val="1800"/>
              <a:buFont typeface="Helvetica Neue"/>
              <a:buChar char="➔"/>
              <a:defRPr sz="1800">
                <a:latin typeface="Helvetica Neue"/>
                <a:ea typeface="Helvetica Neue"/>
                <a:cs typeface="Helvetica Neue"/>
                <a:sym typeface="Helvetica Neue"/>
              </a:defRPr>
            </a:lvl1pPr>
            <a:lvl2pPr marL="914400" lvl="1" indent="-342900" rtl="0">
              <a:spcBef>
                <a:spcPts val="0"/>
              </a:spcBef>
              <a:spcAft>
                <a:spcPts val="0"/>
              </a:spcAft>
              <a:buSzPts val="1800"/>
              <a:buFont typeface="Helvetica Neue"/>
              <a:buChar char="◆"/>
              <a:defRPr sz="1800">
                <a:latin typeface="Helvetica Neue"/>
                <a:ea typeface="Helvetica Neue"/>
                <a:cs typeface="Helvetica Neue"/>
                <a:sym typeface="Helvetica Neue"/>
              </a:defRPr>
            </a:lvl2pPr>
            <a:lvl3pPr marL="1371600" lvl="2" indent="-342900" rtl="0">
              <a:spcBef>
                <a:spcPts val="0"/>
              </a:spcBef>
              <a:spcAft>
                <a:spcPts val="0"/>
              </a:spcAft>
              <a:buSzPts val="1800"/>
              <a:buFont typeface="Helvetica Neue"/>
              <a:buChar char="●"/>
              <a:defRPr sz="1800">
                <a:latin typeface="Helvetica Neue"/>
                <a:ea typeface="Helvetica Neue"/>
                <a:cs typeface="Helvetica Neue"/>
                <a:sym typeface="Helvetica Neue"/>
              </a:defRPr>
            </a:lvl3pPr>
            <a:lvl4pPr marL="1828800" lvl="3" indent="-342900" rtl="0">
              <a:spcBef>
                <a:spcPts val="0"/>
              </a:spcBef>
              <a:spcAft>
                <a:spcPts val="0"/>
              </a:spcAft>
              <a:buSzPts val="1800"/>
              <a:buFont typeface="Helvetica Neue"/>
              <a:buChar char="○"/>
              <a:defRPr sz="1800">
                <a:latin typeface="Helvetica Neue"/>
                <a:ea typeface="Helvetica Neue"/>
                <a:cs typeface="Helvetica Neue"/>
                <a:sym typeface="Helvetica Neue"/>
              </a:defRPr>
            </a:lvl4pPr>
            <a:lvl5pPr marL="2286000" lvl="4" indent="-342900" rtl="0">
              <a:spcBef>
                <a:spcPts val="0"/>
              </a:spcBef>
              <a:spcAft>
                <a:spcPts val="0"/>
              </a:spcAft>
              <a:buSzPts val="1800"/>
              <a:buFont typeface="Helvetica Neue"/>
              <a:buChar char="◆"/>
              <a:defRPr sz="1800">
                <a:latin typeface="Helvetica Neue"/>
                <a:ea typeface="Helvetica Neue"/>
                <a:cs typeface="Helvetica Neue"/>
                <a:sym typeface="Helvetica Neue"/>
              </a:defRPr>
            </a:lvl5pPr>
            <a:lvl6pPr marL="2743200" lvl="5" indent="-342900" rtl="0">
              <a:spcBef>
                <a:spcPts val="0"/>
              </a:spcBef>
              <a:spcAft>
                <a:spcPts val="0"/>
              </a:spcAft>
              <a:buSzPts val="1800"/>
              <a:buFont typeface="Helvetica Neue"/>
              <a:buChar char="●"/>
              <a:defRPr sz="1800">
                <a:latin typeface="Helvetica Neue"/>
                <a:ea typeface="Helvetica Neue"/>
                <a:cs typeface="Helvetica Neue"/>
                <a:sym typeface="Helvetica Neue"/>
              </a:defRPr>
            </a:lvl6pPr>
            <a:lvl7pPr marL="3200400" lvl="6" indent="-342900" rtl="0">
              <a:spcBef>
                <a:spcPts val="0"/>
              </a:spcBef>
              <a:spcAft>
                <a:spcPts val="0"/>
              </a:spcAft>
              <a:buSzPts val="1800"/>
              <a:buFont typeface="Helvetica Neue"/>
              <a:buChar char="○"/>
              <a:defRPr sz="1800">
                <a:latin typeface="Helvetica Neue"/>
                <a:ea typeface="Helvetica Neue"/>
                <a:cs typeface="Helvetica Neue"/>
                <a:sym typeface="Helvetica Neue"/>
              </a:defRPr>
            </a:lvl7pPr>
            <a:lvl8pPr marL="3657600" lvl="7" indent="-342900" rtl="0">
              <a:spcBef>
                <a:spcPts val="0"/>
              </a:spcBef>
              <a:spcAft>
                <a:spcPts val="0"/>
              </a:spcAft>
              <a:buSzPts val="1800"/>
              <a:buFont typeface="Helvetica Neue"/>
              <a:buChar char="◆"/>
              <a:defRPr sz="1800">
                <a:latin typeface="Helvetica Neue"/>
                <a:ea typeface="Helvetica Neue"/>
                <a:cs typeface="Helvetica Neue"/>
                <a:sym typeface="Helvetica Neue"/>
              </a:defRPr>
            </a:lvl8pPr>
            <a:lvl9pPr marL="4114800" lvl="8" indent="-342900" rtl="0">
              <a:spcBef>
                <a:spcPts val="0"/>
              </a:spcBef>
              <a:spcAft>
                <a:spcPts val="0"/>
              </a:spcAft>
              <a:buSzPts val="1800"/>
              <a:buFont typeface="Helvetica Neue"/>
              <a:buChar char="●"/>
              <a:defRPr sz="1800">
                <a:latin typeface="Helvetica Neue"/>
                <a:ea typeface="Helvetica Neue"/>
                <a:cs typeface="Helvetica Neue"/>
                <a:sym typeface="Helvetica Neue"/>
              </a:defRPr>
            </a:lvl9pPr>
          </a:lstStyle>
          <a:p>
            <a:endParaRPr/>
          </a:p>
        </p:txBody>
      </p:sp>
      <p:pic>
        <p:nvPicPr>
          <p:cNvPr id="72" name="Google Shape;72;p11"/>
          <p:cNvPicPr preferRelativeResize="0"/>
          <p:nvPr/>
        </p:nvPicPr>
        <p:blipFill>
          <a:blip r:embed="rId3">
            <a:alphaModFix/>
          </a:blip>
          <a:stretch>
            <a:fillRect/>
          </a:stretch>
        </p:blipFill>
        <p:spPr>
          <a:xfrm>
            <a:off x="8307700" y="4631534"/>
            <a:ext cx="604875" cy="393616"/>
          </a:xfrm>
          <a:prstGeom prst="rect">
            <a:avLst/>
          </a:prstGeom>
          <a:noFill/>
          <a:ln>
            <a:noFill/>
          </a:ln>
        </p:spPr>
      </p:pic>
      <p:sp>
        <p:nvSpPr>
          <p:cNvPr id="73" name="Google Shape;73;p11"/>
          <p:cNvSpPr/>
          <p:nvPr/>
        </p:nvSpPr>
        <p:spPr>
          <a:xfrm>
            <a:off x="126300" y="1538800"/>
            <a:ext cx="2490600" cy="34863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1"/>
          <p:cNvSpPr txBox="1">
            <a:spLocks noGrp="1"/>
          </p:cNvSpPr>
          <p:nvPr>
            <p:ph type="ctrTitle"/>
          </p:nvPr>
        </p:nvSpPr>
        <p:spPr>
          <a:xfrm>
            <a:off x="126450" y="1718625"/>
            <a:ext cx="2490600" cy="31074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Font typeface="Helvetica Neue"/>
              <a:buNone/>
              <a:defRPr sz="2400">
                <a:latin typeface="Helvetica Neue"/>
                <a:ea typeface="Helvetica Neue"/>
                <a:cs typeface="Helvetica Neue"/>
                <a:sym typeface="Helvetica Neue"/>
              </a:defRPr>
            </a:lvl1pPr>
            <a:lvl2pPr lvl="1" rtl="0">
              <a:spcBef>
                <a:spcPts val="0"/>
              </a:spcBef>
              <a:spcAft>
                <a:spcPts val="0"/>
              </a:spcAft>
              <a:buSzPts val="2400"/>
              <a:buFont typeface="Helvetica Neue"/>
              <a:buNone/>
              <a:defRPr sz="2400">
                <a:latin typeface="Helvetica Neue"/>
                <a:ea typeface="Helvetica Neue"/>
                <a:cs typeface="Helvetica Neue"/>
                <a:sym typeface="Helvetica Neue"/>
              </a:defRPr>
            </a:lvl2pPr>
            <a:lvl3pPr lvl="2" rtl="0">
              <a:spcBef>
                <a:spcPts val="0"/>
              </a:spcBef>
              <a:spcAft>
                <a:spcPts val="0"/>
              </a:spcAft>
              <a:buSzPts val="2400"/>
              <a:buFont typeface="Helvetica Neue"/>
              <a:buNone/>
              <a:defRPr sz="2400">
                <a:latin typeface="Helvetica Neue"/>
                <a:ea typeface="Helvetica Neue"/>
                <a:cs typeface="Helvetica Neue"/>
                <a:sym typeface="Helvetica Neue"/>
              </a:defRPr>
            </a:lvl3pPr>
            <a:lvl4pPr lvl="3" rtl="0">
              <a:spcBef>
                <a:spcPts val="0"/>
              </a:spcBef>
              <a:spcAft>
                <a:spcPts val="0"/>
              </a:spcAft>
              <a:buSzPts val="2400"/>
              <a:buFont typeface="Helvetica Neue"/>
              <a:buNone/>
              <a:defRPr sz="2400">
                <a:latin typeface="Helvetica Neue"/>
                <a:ea typeface="Helvetica Neue"/>
                <a:cs typeface="Helvetica Neue"/>
                <a:sym typeface="Helvetica Neue"/>
              </a:defRPr>
            </a:lvl4pPr>
            <a:lvl5pPr lvl="4" rtl="0">
              <a:spcBef>
                <a:spcPts val="0"/>
              </a:spcBef>
              <a:spcAft>
                <a:spcPts val="0"/>
              </a:spcAft>
              <a:buSzPts val="2400"/>
              <a:buFont typeface="Helvetica Neue"/>
              <a:buNone/>
              <a:defRPr sz="2400">
                <a:latin typeface="Helvetica Neue"/>
                <a:ea typeface="Helvetica Neue"/>
                <a:cs typeface="Helvetica Neue"/>
                <a:sym typeface="Helvetica Neue"/>
              </a:defRPr>
            </a:lvl5pPr>
            <a:lvl6pPr lvl="5" rtl="0">
              <a:spcBef>
                <a:spcPts val="0"/>
              </a:spcBef>
              <a:spcAft>
                <a:spcPts val="0"/>
              </a:spcAft>
              <a:buSzPts val="2400"/>
              <a:buFont typeface="Helvetica Neue"/>
              <a:buNone/>
              <a:defRPr sz="2400">
                <a:latin typeface="Helvetica Neue"/>
                <a:ea typeface="Helvetica Neue"/>
                <a:cs typeface="Helvetica Neue"/>
                <a:sym typeface="Helvetica Neue"/>
              </a:defRPr>
            </a:lvl6pPr>
            <a:lvl7pPr lvl="6" rtl="0">
              <a:spcBef>
                <a:spcPts val="0"/>
              </a:spcBef>
              <a:spcAft>
                <a:spcPts val="0"/>
              </a:spcAft>
              <a:buSzPts val="2400"/>
              <a:buFont typeface="Helvetica Neue"/>
              <a:buNone/>
              <a:defRPr sz="2400">
                <a:latin typeface="Helvetica Neue"/>
                <a:ea typeface="Helvetica Neue"/>
                <a:cs typeface="Helvetica Neue"/>
                <a:sym typeface="Helvetica Neue"/>
              </a:defRPr>
            </a:lvl7pPr>
            <a:lvl8pPr lvl="7" rtl="0">
              <a:spcBef>
                <a:spcPts val="0"/>
              </a:spcBef>
              <a:spcAft>
                <a:spcPts val="0"/>
              </a:spcAft>
              <a:buSzPts val="2400"/>
              <a:buFont typeface="Helvetica Neue"/>
              <a:buNone/>
              <a:defRPr sz="2400">
                <a:latin typeface="Helvetica Neue"/>
                <a:ea typeface="Helvetica Neue"/>
                <a:cs typeface="Helvetica Neue"/>
                <a:sym typeface="Helvetica Neue"/>
              </a:defRPr>
            </a:lvl8pPr>
            <a:lvl9pPr lvl="8" rtl="0">
              <a:spcBef>
                <a:spcPts val="0"/>
              </a:spcBef>
              <a:spcAft>
                <a:spcPts val="0"/>
              </a:spcAft>
              <a:buSzPts val="2400"/>
              <a:buFont typeface="Helvetica Neue"/>
              <a:buNone/>
              <a:defRPr sz="2400">
                <a:latin typeface="Helvetica Neue"/>
                <a:ea typeface="Helvetica Neue"/>
                <a:cs typeface="Helvetica Neue"/>
                <a:sym typeface="Helvetica Neue"/>
              </a:defRPr>
            </a:lvl9pPr>
          </a:lstStyle>
          <a:p>
            <a:endParaRPr/>
          </a:p>
        </p:txBody>
      </p:sp>
    </p:spTree>
  </p:cSld>
  <p:clrMapOvr>
    <a:masterClrMapping/>
  </p:clrMapOvr>
  <p:extLst>
    <p:ext uri="{DCECCB84-F9BA-43D5-87BE-67443E8EF086}">
      <p15:sldGuideLst xmlns:p15="http://schemas.microsoft.com/office/powerpoint/2012/main">
        <p15:guide id="1" pos="5414">
          <p15:clr>
            <a:srgbClr val="9AA0A6"/>
          </p15:clr>
        </p15:guide>
        <p15:guide id="2" pos="80">
          <p15:clr>
            <a:srgbClr val="9AA0A6"/>
          </p15:clr>
        </p15:guide>
        <p15:guide id="3" pos="5616">
          <p15:clr>
            <a:srgbClr val="9AA0A6"/>
          </p15:clr>
        </p15:guide>
        <p15:guide id="4" pos="1648">
          <p15:clr>
            <a:srgbClr val="9AA0A6"/>
          </p15:clr>
        </p15:guide>
        <p15:guide id="5" pos="864">
          <p15:clr>
            <a:srgbClr val="9AA0A6"/>
          </p15:clr>
        </p15:guide>
        <p15:guide id="6" pos="1860">
          <p15:clr>
            <a:srgbClr val="9AA0A6"/>
          </p15:clr>
        </p15:guide>
        <p15:guide id="7" pos="3732">
          <p15:clr>
            <a:srgbClr val="9AA0A6"/>
          </p15:clr>
        </p15:guide>
        <p15:guide id="8" pos="2056">
          <p15:clr>
            <a:srgbClr val="9AA0A6"/>
          </p15:clr>
        </p15:guide>
        <p15:guide id="9" orient="horz" pos="2915">
          <p15:clr>
            <a:srgbClr val="9AA0A6"/>
          </p15:clr>
        </p15:guide>
        <p15:guide id="10" orient="horz" pos="969">
          <p15:clr>
            <a:srgbClr val="9AA0A6"/>
          </p15:clr>
        </p15:guide>
        <p15:guide id="11" orient="horz" pos="553">
          <p15:clr>
            <a:srgbClr val="9AA0A6"/>
          </p15:clr>
        </p15:guide>
        <p15:guide id="12" orient="horz" pos="887">
          <p15:clr>
            <a:srgbClr val="9AA0A6"/>
          </p15:clr>
        </p15:guide>
        <p15:guide id="13" orient="horz" pos="3162">
          <p15:clr>
            <a:srgbClr val="9AA0A6"/>
          </p15:clr>
        </p15:guide>
        <p15:guide id="14" orient="horz" pos="225">
          <p15:clr>
            <a:srgbClr val="9AA0A6"/>
          </p15:clr>
        </p15:guide>
        <p15:guide id="15" orient="horz" pos="81">
          <p15:clr>
            <a:srgbClr val="9AA0A6"/>
          </p15:clr>
        </p15:guide>
        <p15:guide id="16" orient="horz" pos="2061">
          <p15:clr>
            <a:srgbClr val="FA7B17"/>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Guided Notes">
  <p:cSld name="TITLE_2">
    <p:spTree>
      <p:nvGrpSpPr>
        <p:cNvPr id="1" name="Shape 75"/>
        <p:cNvGrpSpPr/>
        <p:nvPr/>
      </p:nvGrpSpPr>
      <p:grpSpPr>
        <a:xfrm>
          <a:off x="0" y="0"/>
          <a:ext cx="0" cy="0"/>
          <a:chOff x="0" y="0"/>
          <a:chExt cx="0" cy="0"/>
        </a:xfrm>
      </p:grpSpPr>
      <p:sp>
        <p:nvSpPr>
          <p:cNvPr id="76" name="Google Shape;76;p12"/>
          <p:cNvSpPr/>
          <p:nvPr/>
        </p:nvSpPr>
        <p:spPr>
          <a:xfrm>
            <a:off x="0" y="-7950"/>
            <a:ext cx="2739600" cy="5159400"/>
          </a:xfrm>
          <a:prstGeom prst="rect">
            <a:avLst/>
          </a:prstGeom>
          <a:solidFill>
            <a:srgbClr val="0080FF"/>
          </a:solidFill>
          <a:ln w="9525"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2"/>
          <p:cNvSpPr/>
          <p:nvPr/>
        </p:nvSpPr>
        <p:spPr>
          <a:xfrm>
            <a:off x="0" y="128016"/>
            <a:ext cx="2743200" cy="22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latin typeface="Helvetica Neue"/>
                <a:ea typeface="Helvetica Neue"/>
                <a:cs typeface="Helvetica Neue"/>
                <a:sym typeface="Helvetica Neue"/>
              </a:rPr>
              <a:t>Guided Notes</a:t>
            </a:r>
            <a:endParaRPr sz="1600" b="1">
              <a:latin typeface="Helvetica Neue"/>
              <a:ea typeface="Helvetica Neue"/>
              <a:cs typeface="Helvetica Neue"/>
              <a:sym typeface="Helvetica Neue"/>
            </a:endParaRPr>
          </a:p>
        </p:txBody>
      </p:sp>
      <p:grpSp>
        <p:nvGrpSpPr>
          <p:cNvPr id="78" name="Google Shape;78;p12"/>
          <p:cNvGrpSpPr/>
          <p:nvPr/>
        </p:nvGrpSpPr>
        <p:grpSpPr>
          <a:xfrm>
            <a:off x="850392" y="365760"/>
            <a:ext cx="1042426" cy="1042426"/>
            <a:chOff x="1001700" y="320150"/>
            <a:chExt cx="1211700" cy="1211700"/>
          </a:xfrm>
        </p:grpSpPr>
        <p:sp>
          <p:nvSpPr>
            <p:cNvPr id="79" name="Google Shape;79;p12"/>
            <p:cNvSpPr/>
            <p:nvPr/>
          </p:nvSpPr>
          <p:spPr>
            <a:xfrm>
              <a:off x="1001700" y="320150"/>
              <a:ext cx="1211700" cy="12117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80" name="Google Shape;80;p12"/>
            <p:cNvPicPr preferRelativeResize="0"/>
            <p:nvPr/>
          </p:nvPicPr>
          <p:blipFill>
            <a:blip r:embed="rId2">
              <a:alphaModFix/>
            </a:blip>
            <a:stretch>
              <a:fillRect/>
            </a:stretch>
          </p:blipFill>
          <p:spPr>
            <a:xfrm>
              <a:off x="1267155" y="585599"/>
              <a:ext cx="680740" cy="680742"/>
            </a:xfrm>
            <a:prstGeom prst="rect">
              <a:avLst/>
            </a:prstGeom>
            <a:noFill/>
            <a:ln>
              <a:noFill/>
            </a:ln>
          </p:spPr>
        </p:pic>
      </p:grpSp>
      <p:sp>
        <p:nvSpPr>
          <p:cNvPr id="81" name="Google Shape;81;p12"/>
          <p:cNvSpPr txBox="1">
            <a:spLocks noGrp="1"/>
          </p:cNvSpPr>
          <p:nvPr>
            <p:ph type="body" idx="1"/>
          </p:nvPr>
        </p:nvSpPr>
        <p:spPr>
          <a:xfrm>
            <a:off x="3271500" y="1538800"/>
            <a:ext cx="5323800" cy="3088200"/>
          </a:xfrm>
          <a:prstGeom prst="rect">
            <a:avLst/>
          </a:prstGeom>
          <a:noFill/>
          <a:ln>
            <a:noFill/>
          </a:ln>
        </p:spPr>
        <p:txBody>
          <a:bodyPr spcFirstLastPara="1" wrap="square" lIns="91425" tIns="91425" rIns="91425" bIns="91425" anchor="t" anchorCtr="0">
            <a:noAutofit/>
          </a:bodyPr>
          <a:lstStyle>
            <a:lvl1pPr marL="457200" lvl="0" indent="-342900" rtl="0">
              <a:spcBef>
                <a:spcPts val="0"/>
              </a:spcBef>
              <a:spcAft>
                <a:spcPts val="0"/>
              </a:spcAft>
              <a:buSzPts val="1800"/>
              <a:buFont typeface="Helvetica Neue"/>
              <a:buChar char="➔"/>
              <a:defRPr sz="1800">
                <a:latin typeface="Helvetica Neue"/>
                <a:ea typeface="Helvetica Neue"/>
                <a:cs typeface="Helvetica Neue"/>
                <a:sym typeface="Helvetica Neue"/>
              </a:defRPr>
            </a:lvl1pPr>
            <a:lvl2pPr marL="914400" lvl="1" indent="-342900" rtl="0">
              <a:spcBef>
                <a:spcPts val="0"/>
              </a:spcBef>
              <a:spcAft>
                <a:spcPts val="0"/>
              </a:spcAft>
              <a:buSzPts val="1800"/>
              <a:buFont typeface="Helvetica Neue"/>
              <a:buChar char="◆"/>
              <a:defRPr sz="1800">
                <a:latin typeface="Helvetica Neue"/>
                <a:ea typeface="Helvetica Neue"/>
                <a:cs typeface="Helvetica Neue"/>
                <a:sym typeface="Helvetica Neue"/>
              </a:defRPr>
            </a:lvl2pPr>
            <a:lvl3pPr marL="1371600" lvl="2" indent="-342900" rtl="0">
              <a:spcBef>
                <a:spcPts val="0"/>
              </a:spcBef>
              <a:spcAft>
                <a:spcPts val="0"/>
              </a:spcAft>
              <a:buSzPts val="1800"/>
              <a:buFont typeface="Helvetica Neue"/>
              <a:buChar char="●"/>
              <a:defRPr sz="1800">
                <a:latin typeface="Helvetica Neue"/>
                <a:ea typeface="Helvetica Neue"/>
                <a:cs typeface="Helvetica Neue"/>
                <a:sym typeface="Helvetica Neue"/>
              </a:defRPr>
            </a:lvl3pPr>
            <a:lvl4pPr marL="1828800" lvl="3" indent="-342900" rtl="0">
              <a:spcBef>
                <a:spcPts val="0"/>
              </a:spcBef>
              <a:spcAft>
                <a:spcPts val="0"/>
              </a:spcAft>
              <a:buSzPts val="1800"/>
              <a:buFont typeface="Helvetica Neue"/>
              <a:buChar char="○"/>
              <a:defRPr sz="1800">
                <a:latin typeface="Helvetica Neue"/>
                <a:ea typeface="Helvetica Neue"/>
                <a:cs typeface="Helvetica Neue"/>
                <a:sym typeface="Helvetica Neue"/>
              </a:defRPr>
            </a:lvl4pPr>
            <a:lvl5pPr marL="2286000" lvl="4" indent="-342900" rtl="0">
              <a:spcBef>
                <a:spcPts val="0"/>
              </a:spcBef>
              <a:spcAft>
                <a:spcPts val="0"/>
              </a:spcAft>
              <a:buSzPts val="1800"/>
              <a:buFont typeface="Helvetica Neue"/>
              <a:buChar char="◆"/>
              <a:defRPr sz="1800">
                <a:latin typeface="Helvetica Neue"/>
                <a:ea typeface="Helvetica Neue"/>
                <a:cs typeface="Helvetica Neue"/>
                <a:sym typeface="Helvetica Neue"/>
              </a:defRPr>
            </a:lvl5pPr>
            <a:lvl6pPr marL="2743200" lvl="5" indent="-342900" rtl="0">
              <a:spcBef>
                <a:spcPts val="0"/>
              </a:spcBef>
              <a:spcAft>
                <a:spcPts val="0"/>
              </a:spcAft>
              <a:buSzPts val="1800"/>
              <a:buFont typeface="Helvetica Neue"/>
              <a:buChar char="●"/>
              <a:defRPr sz="1800">
                <a:latin typeface="Helvetica Neue"/>
                <a:ea typeface="Helvetica Neue"/>
                <a:cs typeface="Helvetica Neue"/>
                <a:sym typeface="Helvetica Neue"/>
              </a:defRPr>
            </a:lvl6pPr>
            <a:lvl7pPr marL="3200400" lvl="6" indent="-342900" rtl="0">
              <a:spcBef>
                <a:spcPts val="0"/>
              </a:spcBef>
              <a:spcAft>
                <a:spcPts val="0"/>
              </a:spcAft>
              <a:buSzPts val="1800"/>
              <a:buFont typeface="Helvetica Neue"/>
              <a:buChar char="○"/>
              <a:defRPr sz="1800">
                <a:latin typeface="Helvetica Neue"/>
                <a:ea typeface="Helvetica Neue"/>
                <a:cs typeface="Helvetica Neue"/>
                <a:sym typeface="Helvetica Neue"/>
              </a:defRPr>
            </a:lvl7pPr>
            <a:lvl8pPr marL="3657600" lvl="7" indent="-342900" rtl="0">
              <a:spcBef>
                <a:spcPts val="0"/>
              </a:spcBef>
              <a:spcAft>
                <a:spcPts val="0"/>
              </a:spcAft>
              <a:buSzPts val="1800"/>
              <a:buFont typeface="Helvetica Neue"/>
              <a:buChar char="◆"/>
              <a:defRPr sz="1800">
                <a:latin typeface="Helvetica Neue"/>
                <a:ea typeface="Helvetica Neue"/>
                <a:cs typeface="Helvetica Neue"/>
                <a:sym typeface="Helvetica Neue"/>
              </a:defRPr>
            </a:lvl8pPr>
            <a:lvl9pPr marL="4114800" lvl="8" indent="-342900" rtl="0">
              <a:spcBef>
                <a:spcPts val="0"/>
              </a:spcBef>
              <a:spcAft>
                <a:spcPts val="0"/>
              </a:spcAft>
              <a:buSzPts val="1800"/>
              <a:buFont typeface="Helvetica Neue"/>
              <a:buChar char="●"/>
              <a:defRPr sz="1800">
                <a:latin typeface="Helvetica Neue"/>
                <a:ea typeface="Helvetica Neue"/>
                <a:cs typeface="Helvetica Neue"/>
                <a:sym typeface="Helvetica Neue"/>
              </a:defRPr>
            </a:lvl9pPr>
          </a:lstStyle>
          <a:p>
            <a:endParaRPr/>
          </a:p>
        </p:txBody>
      </p:sp>
      <p:pic>
        <p:nvPicPr>
          <p:cNvPr id="82" name="Google Shape;82;p12"/>
          <p:cNvPicPr preferRelativeResize="0"/>
          <p:nvPr/>
        </p:nvPicPr>
        <p:blipFill>
          <a:blip r:embed="rId3">
            <a:alphaModFix/>
          </a:blip>
          <a:stretch>
            <a:fillRect/>
          </a:stretch>
        </p:blipFill>
        <p:spPr>
          <a:xfrm>
            <a:off x="8307700" y="4631534"/>
            <a:ext cx="604875" cy="393616"/>
          </a:xfrm>
          <a:prstGeom prst="rect">
            <a:avLst/>
          </a:prstGeom>
          <a:noFill/>
          <a:ln>
            <a:noFill/>
          </a:ln>
        </p:spPr>
      </p:pic>
      <p:sp>
        <p:nvSpPr>
          <p:cNvPr id="83" name="Google Shape;83;p12"/>
          <p:cNvSpPr/>
          <p:nvPr/>
        </p:nvSpPr>
        <p:spPr>
          <a:xfrm>
            <a:off x="126300" y="1538800"/>
            <a:ext cx="2490600" cy="34863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2"/>
          <p:cNvSpPr txBox="1">
            <a:spLocks noGrp="1"/>
          </p:cNvSpPr>
          <p:nvPr>
            <p:ph type="ctrTitle"/>
          </p:nvPr>
        </p:nvSpPr>
        <p:spPr>
          <a:xfrm>
            <a:off x="126450" y="1718625"/>
            <a:ext cx="2490600" cy="31074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Font typeface="Helvetica Neue"/>
              <a:buNone/>
              <a:defRPr sz="2400">
                <a:latin typeface="Helvetica Neue"/>
                <a:ea typeface="Helvetica Neue"/>
                <a:cs typeface="Helvetica Neue"/>
                <a:sym typeface="Helvetica Neue"/>
              </a:defRPr>
            </a:lvl1pPr>
            <a:lvl2pPr lvl="1" rtl="0">
              <a:spcBef>
                <a:spcPts val="0"/>
              </a:spcBef>
              <a:spcAft>
                <a:spcPts val="0"/>
              </a:spcAft>
              <a:buSzPts val="2400"/>
              <a:buFont typeface="Helvetica Neue"/>
              <a:buNone/>
              <a:defRPr sz="2400">
                <a:latin typeface="Helvetica Neue"/>
                <a:ea typeface="Helvetica Neue"/>
                <a:cs typeface="Helvetica Neue"/>
                <a:sym typeface="Helvetica Neue"/>
              </a:defRPr>
            </a:lvl2pPr>
            <a:lvl3pPr lvl="2" rtl="0">
              <a:spcBef>
                <a:spcPts val="0"/>
              </a:spcBef>
              <a:spcAft>
                <a:spcPts val="0"/>
              </a:spcAft>
              <a:buSzPts val="2400"/>
              <a:buFont typeface="Helvetica Neue"/>
              <a:buNone/>
              <a:defRPr sz="2400">
                <a:latin typeface="Helvetica Neue"/>
                <a:ea typeface="Helvetica Neue"/>
                <a:cs typeface="Helvetica Neue"/>
                <a:sym typeface="Helvetica Neue"/>
              </a:defRPr>
            </a:lvl3pPr>
            <a:lvl4pPr lvl="3" rtl="0">
              <a:spcBef>
                <a:spcPts val="0"/>
              </a:spcBef>
              <a:spcAft>
                <a:spcPts val="0"/>
              </a:spcAft>
              <a:buSzPts val="2400"/>
              <a:buFont typeface="Helvetica Neue"/>
              <a:buNone/>
              <a:defRPr sz="2400">
                <a:latin typeface="Helvetica Neue"/>
                <a:ea typeface="Helvetica Neue"/>
                <a:cs typeface="Helvetica Neue"/>
                <a:sym typeface="Helvetica Neue"/>
              </a:defRPr>
            </a:lvl4pPr>
            <a:lvl5pPr lvl="4" rtl="0">
              <a:spcBef>
                <a:spcPts val="0"/>
              </a:spcBef>
              <a:spcAft>
                <a:spcPts val="0"/>
              </a:spcAft>
              <a:buSzPts val="2400"/>
              <a:buFont typeface="Helvetica Neue"/>
              <a:buNone/>
              <a:defRPr sz="2400">
                <a:latin typeface="Helvetica Neue"/>
                <a:ea typeface="Helvetica Neue"/>
                <a:cs typeface="Helvetica Neue"/>
                <a:sym typeface="Helvetica Neue"/>
              </a:defRPr>
            </a:lvl5pPr>
            <a:lvl6pPr lvl="5" rtl="0">
              <a:spcBef>
                <a:spcPts val="0"/>
              </a:spcBef>
              <a:spcAft>
                <a:spcPts val="0"/>
              </a:spcAft>
              <a:buSzPts val="2400"/>
              <a:buFont typeface="Helvetica Neue"/>
              <a:buNone/>
              <a:defRPr sz="2400">
                <a:latin typeface="Helvetica Neue"/>
                <a:ea typeface="Helvetica Neue"/>
                <a:cs typeface="Helvetica Neue"/>
                <a:sym typeface="Helvetica Neue"/>
              </a:defRPr>
            </a:lvl6pPr>
            <a:lvl7pPr lvl="6" rtl="0">
              <a:spcBef>
                <a:spcPts val="0"/>
              </a:spcBef>
              <a:spcAft>
                <a:spcPts val="0"/>
              </a:spcAft>
              <a:buSzPts val="2400"/>
              <a:buFont typeface="Helvetica Neue"/>
              <a:buNone/>
              <a:defRPr sz="2400">
                <a:latin typeface="Helvetica Neue"/>
                <a:ea typeface="Helvetica Neue"/>
                <a:cs typeface="Helvetica Neue"/>
                <a:sym typeface="Helvetica Neue"/>
              </a:defRPr>
            </a:lvl7pPr>
            <a:lvl8pPr lvl="7" rtl="0">
              <a:spcBef>
                <a:spcPts val="0"/>
              </a:spcBef>
              <a:spcAft>
                <a:spcPts val="0"/>
              </a:spcAft>
              <a:buSzPts val="2400"/>
              <a:buFont typeface="Helvetica Neue"/>
              <a:buNone/>
              <a:defRPr sz="2400">
                <a:latin typeface="Helvetica Neue"/>
                <a:ea typeface="Helvetica Neue"/>
                <a:cs typeface="Helvetica Neue"/>
                <a:sym typeface="Helvetica Neue"/>
              </a:defRPr>
            </a:lvl8pPr>
            <a:lvl9pPr lvl="8" rtl="0">
              <a:spcBef>
                <a:spcPts val="0"/>
              </a:spcBef>
              <a:spcAft>
                <a:spcPts val="0"/>
              </a:spcAft>
              <a:buSzPts val="2400"/>
              <a:buFont typeface="Helvetica Neue"/>
              <a:buNone/>
              <a:defRPr sz="2400">
                <a:latin typeface="Helvetica Neue"/>
                <a:ea typeface="Helvetica Neue"/>
                <a:cs typeface="Helvetica Neue"/>
                <a:sym typeface="Helvetica Neue"/>
              </a:defRPr>
            </a:lvl9pPr>
          </a:lstStyle>
          <a:p>
            <a:endParaRPr/>
          </a:p>
        </p:txBody>
      </p:sp>
    </p:spTree>
  </p:cSld>
  <p:clrMapOvr>
    <a:masterClrMapping/>
  </p:clrMapOvr>
  <p:extLst>
    <p:ext uri="{DCECCB84-F9BA-43D5-87BE-67443E8EF086}">
      <p15:sldGuideLst xmlns:p15="http://schemas.microsoft.com/office/powerpoint/2012/main">
        <p15:guide id="1" pos="5414">
          <p15:clr>
            <a:srgbClr val="FA7B17"/>
          </p15:clr>
        </p15:guide>
        <p15:guide id="2" pos="80">
          <p15:clr>
            <a:srgbClr val="FA7B17"/>
          </p15:clr>
        </p15:guide>
        <p15:guide id="3" pos="5616">
          <p15:clr>
            <a:srgbClr val="FA7B17"/>
          </p15:clr>
        </p15:guide>
        <p15:guide id="4" pos="1648">
          <p15:clr>
            <a:srgbClr val="FA7B17"/>
          </p15:clr>
        </p15:guide>
        <p15:guide id="5" pos="864">
          <p15:clr>
            <a:srgbClr val="FA7B17"/>
          </p15:clr>
        </p15:guide>
        <p15:guide id="6" pos="1860">
          <p15:clr>
            <a:srgbClr val="FA7B17"/>
          </p15:clr>
        </p15:guide>
        <p15:guide id="7" pos="3732">
          <p15:clr>
            <a:srgbClr val="FA7B17"/>
          </p15:clr>
        </p15:guide>
        <p15:guide id="8" pos="2056">
          <p15:clr>
            <a:srgbClr val="FA7B17"/>
          </p15:clr>
        </p15:guide>
        <p15:guide id="9" orient="horz" pos="3165">
          <p15:clr>
            <a:srgbClr val="FA7B17"/>
          </p15:clr>
        </p15:guide>
        <p15:guide id="10" orient="horz" pos="969">
          <p15:clr>
            <a:srgbClr val="FA7B17"/>
          </p15:clr>
        </p15:guide>
        <p15:guide id="11" orient="horz" pos="553">
          <p15:clr>
            <a:srgbClr val="FA7B17"/>
          </p15:clr>
        </p15:guide>
        <p15:guide id="12" orient="horz" pos="887">
          <p15:clr>
            <a:srgbClr val="FA7B17"/>
          </p15:clr>
        </p15:guide>
        <p15:guide id="13" orient="horz" pos="2917">
          <p15:clr>
            <a:srgbClr val="FA7B17"/>
          </p15:clr>
        </p15:guide>
        <p15:guide id="14" orient="horz" pos="225">
          <p15:clr>
            <a:srgbClr val="FA7B17"/>
          </p15:clr>
        </p15:guide>
        <p15:guide id="15" orient="horz" pos="81">
          <p15:clr>
            <a:srgbClr val="FA7B17"/>
          </p15:clr>
        </p15:guide>
        <p15:guide id="16" orient="horz" pos="2067">
          <p15:clr>
            <a:srgbClr val="FA7B17"/>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urn and Talk">
  <p:cSld name="TITLE_2_2">
    <p:spTree>
      <p:nvGrpSpPr>
        <p:cNvPr id="1" name="Shape 85"/>
        <p:cNvGrpSpPr/>
        <p:nvPr/>
      </p:nvGrpSpPr>
      <p:grpSpPr>
        <a:xfrm>
          <a:off x="0" y="0"/>
          <a:ext cx="0" cy="0"/>
          <a:chOff x="0" y="0"/>
          <a:chExt cx="0" cy="0"/>
        </a:xfrm>
      </p:grpSpPr>
      <p:sp>
        <p:nvSpPr>
          <p:cNvPr id="86" name="Google Shape;86;p13"/>
          <p:cNvSpPr/>
          <p:nvPr/>
        </p:nvSpPr>
        <p:spPr>
          <a:xfrm>
            <a:off x="0" y="-7950"/>
            <a:ext cx="2739600" cy="5159400"/>
          </a:xfrm>
          <a:prstGeom prst="rect">
            <a:avLst/>
          </a:prstGeom>
          <a:solidFill>
            <a:srgbClr val="FFAA7B"/>
          </a:solidFill>
          <a:ln w="9525" cap="flat" cmpd="sng">
            <a:solidFill>
              <a:srgbClr val="FFAA7B"/>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3"/>
          <p:cNvSpPr/>
          <p:nvPr/>
        </p:nvSpPr>
        <p:spPr>
          <a:xfrm>
            <a:off x="0" y="137160"/>
            <a:ext cx="2743200" cy="22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latin typeface="Helvetica Neue"/>
                <a:ea typeface="Helvetica Neue"/>
                <a:cs typeface="Helvetica Neue"/>
                <a:sym typeface="Helvetica Neue"/>
              </a:rPr>
              <a:t>Turn and Talk</a:t>
            </a:r>
            <a:endParaRPr sz="1600" b="1">
              <a:latin typeface="Helvetica Neue"/>
              <a:ea typeface="Helvetica Neue"/>
              <a:cs typeface="Helvetica Neue"/>
              <a:sym typeface="Helvetica Neue"/>
            </a:endParaRPr>
          </a:p>
        </p:txBody>
      </p:sp>
      <p:grpSp>
        <p:nvGrpSpPr>
          <p:cNvPr id="88" name="Google Shape;88;p13"/>
          <p:cNvGrpSpPr/>
          <p:nvPr/>
        </p:nvGrpSpPr>
        <p:grpSpPr>
          <a:xfrm>
            <a:off x="848600" y="365760"/>
            <a:ext cx="1042405" cy="1042405"/>
            <a:chOff x="840300" y="447850"/>
            <a:chExt cx="1216200" cy="1216200"/>
          </a:xfrm>
        </p:grpSpPr>
        <p:sp>
          <p:nvSpPr>
            <p:cNvPr id="89" name="Google Shape;89;p13"/>
            <p:cNvSpPr/>
            <p:nvPr/>
          </p:nvSpPr>
          <p:spPr>
            <a:xfrm>
              <a:off x="840300" y="447850"/>
              <a:ext cx="1216200" cy="12162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0" name="Google Shape;90;p13"/>
            <p:cNvPicPr preferRelativeResize="0"/>
            <p:nvPr/>
          </p:nvPicPr>
          <p:blipFill>
            <a:blip r:embed="rId2">
              <a:alphaModFix/>
            </a:blip>
            <a:stretch>
              <a:fillRect/>
            </a:stretch>
          </p:blipFill>
          <p:spPr>
            <a:xfrm>
              <a:off x="1106441" y="714113"/>
              <a:ext cx="682518" cy="682805"/>
            </a:xfrm>
            <a:prstGeom prst="rect">
              <a:avLst/>
            </a:prstGeom>
            <a:noFill/>
            <a:ln>
              <a:noFill/>
            </a:ln>
          </p:spPr>
        </p:pic>
      </p:grpSp>
      <p:sp>
        <p:nvSpPr>
          <p:cNvPr id="91" name="Google Shape;91;p13"/>
          <p:cNvSpPr txBox="1">
            <a:spLocks noGrp="1"/>
          </p:cNvSpPr>
          <p:nvPr>
            <p:ph type="body" idx="1"/>
          </p:nvPr>
        </p:nvSpPr>
        <p:spPr>
          <a:xfrm>
            <a:off x="3271500" y="1828775"/>
            <a:ext cx="5323800" cy="2798100"/>
          </a:xfrm>
          <a:prstGeom prst="rect">
            <a:avLst/>
          </a:prstGeom>
          <a:noFill/>
          <a:ln>
            <a:noFill/>
          </a:ln>
        </p:spPr>
        <p:txBody>
          <a:bodyPr spcFirstLastPara="1" wrap="square" lIns="91425" tIns="91425" rIns="91425" bIns="91425" anchor="t" anchorCtr="0">
            <a:noAutofit/>
          </a:bodyPr>
          <a:lstStyle>
            <a:lvl1pPr marL="457200" lvl="0" indent="-342900" rtl="0">
              <a:spcBef>
                <a:spcPts val="0"/>
              </a:spcBef>
              <a:spcAft>
                <a:spcPts val="0"/>
              </a:spcAft>
              <a:buSzPts val="1800"/>
              <a:buFont typeface="Helvetica Neue"/>
              <a:buChar char="➔"/>
              <a:defRPr sz="1800">
                <a:latin typeface="Helvetica Neue"/>
                <a:ea typeface="Helvetica Neue"/>
                <a:cs typeface="Helvetica Neue"/>
                <a:sym typeface="Helvetica Neue"/>
              </a:defRPr>
            </a:lvl1pPr>
            <a:lvl2pPr marL="914400" lvl="1" indent="-342900" rtl="0">
              <a:spcBef>
                <a:spcPts val="0"/>
              </a:spcBef>
              <a:spcAft>
                <a:spcPts val="0"/>
              </a:spcAft>
              <a:buSzPts val="1800"/>
              <a:buFont typeface="Helvetica Neue"/>
              <a:buChar char="◆"/>
              <a:defRPr sz="1800">
                <a:latin typeface="Helvetica Neue"/>
                <a:ea typeface="Helvetica Neue"/>
                <a:cs typeface="Helvetica Neue"/>
                <a:sym typeface="Helvetica Neue"/>
              </a:defRPr>
            </a:lvl2pPr>
            <a:lvl3pPr marL="1371600" lvl="2" indent="-342900" rtl="0">
              <a:spcBef>
                <a:spcPts val="0"/>
              </a:spcBef>
              <a:spcAft>
                <a:spcPts val="0"/>
              </a:spcAft>
              <a:buSzPts val="1800"/>
              <a:buFont typeface="Helvetica Neue"/>
              <a:buChar char="●"/>
              <a:defRPr sz="1800">
                <a:latin typeface="Helvetica Neue"/>
                <a:ea typeface="Helvetica Neue"/>
                <a:cs typeface="Helvetica Neue"/>
                <a:sym typeface="Helvetica Neue"/>
              </a:defRPr>
            </a:lvl3pPr>
            <a:lvl4pPr marL="1828800" lvl="3" indent="-342900" rtl="0">
              <a:spcBef>
                <a:spcPts val="0"/>
              </a:spcBef>
              <a:spcAft>
                <a:spcPts val="0"/>
              </a:spcAft>
              <a:buSzPts val="1800"/>
              <a:buFont typeface="Helvetica Neue"/>
              <a:buChar char="○"/>
              <a:defRPr sz="1800">
                <a:latin typeface="Helvetica Neue"/>
                <a:ea typeface="Helvetica Neue"/>
                <a:cs typeface="Helvetica Neue"/>
                <a:sym typeface="Helvetica Neue"/>
              </a:defRPr>
            </a:lvl4pPr>
            <a:lvl5pPr marL="2286000" lvl="4" indent="-342900" rtl="0">
              <a:spcBef>
                <a:spcPts val="0"/>
              </a:spcBef>
              <a:spcAft>
                <a:spcPts val="0"/>
              </a:spcAft>
              <a:buSzPts val="1800"/>
              <a:buFont typeface="Helvetica Neue"/>
              <a:buChar char="◆"/>
              <a:defRPr sz="1800">
                <a:latin typeface="Helvetica Neue"/>
                <a:ea typeface="Helvetica Neue"/>
                <a:cs typeface="Helvetica Neue"/>
                <a:sym typeface="Helvetica Neue"/>
              </a:defRPr>
            </a:lvl5pPr>
            <a:lvl6pPr marL="2743200" lvl="5" indent="-342900" rtl="0">
              <a:spcBef>
                <a:spcPts val="0"/>
              </a:spcBef>
              <a:spcAft>
                <a:spcPts val="0"/>
              </a:spcAft>
              <a:buSzPts val="1800"/>
              <a:buFont typeface="Helvetica Neue"/>
              <a:buChar char="●"/>
              <a:defRPr sz="1800">
                <a:latin typeface="Helvetica Neue"/>
                <a:ea typeface="Helvetica Neue"/>
                <a:cs typeface="Helvetica Neue"/>
                <a:sym typeface="Helvetica Neue"/>
              </a:defRPr>
            </a:lvl6pPr>
            <a:lvl7pPr marL="3200400" lvl="6" indent="-342900" rtl="0">
              <a:spcBef>
                <a:spcPts val="0"/>
              </a:spcBef>
              <a:spcAft>
                <a:spcPts val="0"/>
              </a:spcAft>
              <a:buSzPts val="1800"/>
              <a:buFont typeface="Helvetica Neue"/>
              <a:buChar char="○"/>
              <a:defRPr sz="1800">
                <a:latin typeface="Helvetica Neue"/>
                <a:ea typeface="Helvetica Neue"/>
                <a:cs typeface="Helvetica Neue"/>
                <a:sym typeface="Helvetica Neue"/>
              </a:defRPr>
            </a:lvl7pPr>
            <a:lvl8pPr marL="3657600" lvl="7" indent="-342900" rtl="0">
              <a:spcBef>
                <a:spcPts val="0"/>
              </a:spcBef>
              <a:spcAft>
                <a:spcPts val="0"/>
              </a:spcAft>
              <a:buSzPts val="1800"/>
              <a:buFont typeface="Helvetica Neue"/>
              <a:buChar char="◆"/>
              <a:defRPr sz="1800">
                <a:latin typeface="Helvetica Neue"/>
                <a:ea typeface="Helvetica Neue"/>
                <a:cs typeface="Helvetica Neue"/>
                <a:sym typeface="Helvetica Neue"/>
              </a:defRPr>
            </a:lvl8pPr>
            <a:lvl9pPr marL="4114800" lvl="8" indent="-342900" rtl="0">
              <a:spcBef>
                <a:spcPts val="0"/>
              </a:spcBef>
              <a:spcAft>
                <a:spcPts val="0"/>
              </a:spcAft>
              <a:buSzPts val="1800"/>
              <a:buFont typeface="Helvetica Neue"/>
              <a:buChar char="●"/>
              <a:defRPr sz="1800">
                <a:latin typeface="Helvetica Neue"/>
                <a:ea typeface="Helvetica Neue"/>
                <a:cs typeface="Helvetica Neue"/>
                <a:sym typeface="Helvetica Neue"/>
              </a:defRPr>
            </a:lvl9pPr>
          </a:lstStyle>
          <a:p>
            <a:endParaRPr/>
          </a:p>
        </p:txBody>
      </p:sp>
      <p:pic>
        <p:nvPicPr>
          <p:cNvPr id="92" name="Google Shape;92;p13"/>
          <p:cNvPicPr preferRelativeResize="0"/>
          <p:nvPr/>
        </p:nvPicPr>
        <p:blipFill>
          <a:blip r:embed="rId3">
            <a:alphaModFix/>
          </a:blip>
          <a:stretch>
            <a:fillRect/>
          </a:stretch>
        </p:blipFill>
        <p:spPr>
          <a:xfrm>
            <a:off x="8307700" y="4631534"/>
            <a:ext cx="604875" cy="393616"/>
          </a:xfrm>
          <a:prstGeom prst="rect">
            <a:avLst/>
          </a:prstGeom>
          <a:noFill/>
          <a:ln>
            <a:noFill/>
          </a:ln>
        </p:spPr>
      </p:pic>
      <p:sp>
        <p:nvSpPr>
          <p:cNvPr id="93" name="Google Shape;93;p13"/>
          <p:cNvSpPr/>
          <p:nvPr/>
        </p:nvSpPr>
        <p:spPr>
          <a:xfrm>
            <a:off x="126300" y="1538800"/>
            <a:ext cx="2490600" cy="34863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3"/>
          <p:cNvSpPr txBox="1">
            <a:spLocks noGrp="1"/>
          </p:cNvSpPr>
          <p:nvPr>
            <p:ph type="ctrTitle"/>
          </p:nvPr>
        </p:nvSpPr>
        <p:spPr>
          <a:xfrm>
            <a:off x="126450" y="1718625"/>
            <a:ext cx="2490600" cy="31074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Font typeface="Helvetica Neue"/>
              <a:buNone/>
              <a:defRPr sz="2400">
                <a:latin typeface="Helvetica Neue"/>
                <a:ea typeface="Helvetica Neue"/>
                <a:cs typeface="Helvetica Neue"/>
                <a:sym typeface="Helvetica Neue"/>
              </a:defRPr>
            </a:lvl1pPr>
            <a:lvl2pPr lvl="1" rtl="0">
              <a:spcBef>
                <a:spcPts val="0"/>
              </a:spcBef>
              <a:spcAft>
                <a:spcPts val="0"/>
              </a:spcAft>
              <a:buSzPts val="2400"/>
              <a:buFont typeface="Helvetica Neue"/>
              <a:buNone/>
              <a:defRPr sz="2400">
                <a:latin typeface="Helvetica Neue"/>
                <a:ea typeface="Helvetica Neue"/>
                <a:cs typeface="Helvetica Neue"/>
                <a:sym typeface="Helvetica Neue"/>
              </a:defRPr>
            </a:lvl2pPr>
            <a:lvl3pPr lvl="2" rtl="0">
              <a:spcBef>
                <a:spcPts val="0"/>
              </a:spcBef>
              <a:spcAft>
                <a:spcPts val="0"/>
              </a:spcAft>
              <a:buSzPts val="2400"/>
              <a:buFont typeface="Helvetica Neue"/>
              <a:buNone/>
              <a:defRPr sz="2400">
                <a:latin typeface="Helvetica Neue"/>
                <a:ea typeface="Helvetica Neue"/>
                <a:cs typeface="Helvetica Neue"/>
                <a:sym typeface="Helvetica Neue"/>
              </a:defRPr>
            </a:lvl3pPr>
            <a:lvl4pPr lvl="3" rtl="0">
              <a:spcBef>
                <a:spcPts val="0"/>
              </a:spcBef>
              <a:spcAft>
                <a:spcPts val="0"/>
              </a:spcAft>
              <a:buSzPts val="2400"/>
              <a:buFont typeface="Helvetica Neue"/>
              <a:buNone/>
              <a:defRPr sz="2400">
                <a:latin typeface="Helvetica Neue"/>
                <a:ea typeface="Helvetica Neue"/>
                <a:cs typeface="Helvetica Neue"/>
                <a:sym typeface="Helvetica Neue"/>
              </a:defRPr>
            </a:lvl4pPr>
            <a:lvl5pPr lvl="4" rtl="0">
              <a:spcBef>
                <a:spcPts val="0"/>
              </a:spcBef>
              <a:spcAft>
                <a:spcPts val="0"/>
              </a:spcAft>
              <a:buSzPts val="2400"/>
              <a:buFont typeface="Helvetica Neue"/>
              <a:buNone/>
              <a:defRPr sz="2400">
                <a:latin typeface="Helvetica Neue"/>
                <a:ea typeface="Helvetica Neue"/>
                <a:cs typeface="Helvetica Neue"/>
                <a:sym typeface="Helvetica Neue"/>
              </a:defRPr>
            </a:lvl5pPr>
            <a:lvl6pPr lvl="5" rtl="0">
              <a:spcBef>
                <a:spcPts val="0"/>
              </a:spcBef>
              <a:spcAft>
                <a:spcPts val="0"/>
              </a:spcAft>
              <a:buSzPts val="2400"/>
              <a:buFont typeface="Helvetica Neue"/>
              <a:buNone/>
              <a:defRPr sz="2400">
                <a:latin typeface="Helvetica Neue"/>
                <a:ea typeface="Helvetica Neue"/>
                <a:cs typeface="Helvetica Neue"/>
                <a:sym typeface="Helvetica Neue"/>
              </a:defRPr>
            </a:lvl6pPr>
            <a:lvl7pPr lvl="6" rtl="0">
              <a:spcBef>
                <a:spcPts val="0"/>
              </a:spcBef>
              <a:spcAft>
                <a:spcPts val="0"/>
              </a:spcAft>
              <a:buSzPts val="2400"/>
              <a:buFont typeface="Helvetica Neue"/>
              <a:buNone/>
              <a:defRPr sz="2400">
                <a:latin typeface="Helvetica Neue"/>
                <a:ea typeface="Helvetica Neue"/>
                <a:cs typeface="Helvetica Neue"/>
                <a:sym typeface="Helvetica Neue"/>
              </a:defRPr>
            </a:lvl7pPr>
            <a:lvl8pPr lvl="7" rtl="0">
              <a:spcBef>
                <a:spcPts val="0"/>
              </a:spcBef>
              <a:spcAft>
                <a:spcPts val="0"/>
              </a:spcAft>
              <a:buSzPts val="2400"/>
              <a:buFont typeface="Helvetica Neue"/>
              <a:buNone/>
              <a:defRPr sz="2400">
                <a:latin typeface="Helvetica Neue"/>
                <a:ea typeface="Helvetica Neue"/>
                <a:cs typeface="Helvetica Neue"/>
                <a:sym typeface="Helvetica Neue"/>
              </a:defRPr>
            </a:lvl8pPr>
            <a:lvl9pPr lvl="8" rtl="0">
              <a:spcBef>
                <a:spcPts val="0"/>
              </a:spcBef>
              <a:spcAft>
                <a:spcPts val="0"/>
              </a:spcAft>
              <a:buSzPts val="2400"/>
              <a:buFont typeface="Helvetica Neue"/>
              <a:buNone/>
              <a:defRPr sz="2400">
                <a:latin typeface="Helvetica Neue"/>
                <a:ea typeface="Helvetica Neue"/>
                <a:cs typeface="Helvetica Neue"/>
                <a:sym typeface="Helvetica Neue"/>
              </a:defRPr>
            </a:lvl9pPr>
          </a:lstStyle>
          <a:p>
            <a:endParaRPr/>
          </a:p>
        </p:txBody>
      </p:sp>
    </p:spTree>
  </p:cSld>
  <p:clrMapOvr>
    <a:masterClrMapping/>
  </p:clrMapOvr>
  <p:extLst>
    <p:ext uri="{DCECCB84-F9BA-43D5-87BE-67443E8EF086}">
      <p15:sldGuideLst xmlns:p15="http://schemas.microsoft.com/office/powerpoint/2012/main">
        <p15:guide id="1" pos="5414">
          <p15:clr>
            <a:srgbClr val="9AA0A6"/>
          </p15:clr>
        </p15:guide>
        <p15:guide id="2" pos="80">
          <p15:clr>
            <a:srgbClr val="9AA0A6"/>
          </p15:clr>
        </p15:guide>
        <p15:guide id="3" pos="5616">
          <p15:clr>
            <a:srgbClr val="9AA0A6"/>
          </p15:clr>
        </p15:guide>
        <p15:guide id="4" pos="1648">
          <p15:clr>
            <a:srgbClr val="9AA0A6"/>
          </p15:clr>
        </p15:guide>
        <p15:guide id="5" pos="864">
          <p15:clr>
            <a:srgbClr val="9AA0A6"/>
          </p15:clr>
        </p15:guide>
        <p15:guide id="6" pos="1860">
          <p15:clr>
            <a:srgbClr val="9AA0A6"/>
          </p15:clr>
        </p15:guide>
        <p15:guide id="7" pos="3732">
          <p15:clr>
            <a:srgbClr val="9AA0A6"/>
          </p15:clr>
        </p15:guide>
        <p15:guide id="8" pos="2056">
          <p15:clr>
            <a:srgbClr val="9AA0A6"/>
          </p15:clr>
        </p15:guide>
        <p15:guide id="9" orient="horz" pos="2915">
          <p15:clr>
            <a:srgbClr val="9AA0A6"/>
          </p15:clr>
        </p15:guide>
        <p15:guide id="10" orient="horz" pos="969">
          <p15:clr>
            <a:srgbClr val="9AA0A6"/>
          </p15:clr>
        </p15:guide>
        <p15:guide id="11" orient="horz" pos="553">
          <p15:clr>
            <a:srgbClr val="9AA0A6"/>
          </p15:clr>
        </p15:guide>
        <p15:guide id="12" orient="horz" pos="887">
          <p15:clr>
            <a:srgbClr val="9AA0A6"/>
          </p15:clr>
        </p15:guide>
        <p15:guide id="13" orient="horz" pos="3162">
          <p15:clr>
            <a:srgbClr val="9AA0A6"/>
          </p15:clr>
        </p15:guide>
        <p15:guide id="14" orient="horz" pos="225">
          <p15:clr>
            <a:srgbClr val="9AA0A6"/>
          </p15:clr>
        </p15:guide>
        <p15:guide id="15" orient="horz" pos="78">
          <p15:clr>
            <a:srgbClr val="9AA0A6"/>
          </p15:clr>
        </p15:guide>
        <p15:guide id="16" orient="horz" pos="2061">
          <p15:clr>
            <a:srgbClr val="FA7B17"/>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Lighting Question">
  <p:cSld name="TITLE_2_2_1">
    <p:spTree>
      <p:nvGrpSpPr>
        <p:cNvPr id="1" name="Shape 95"/>
        <p:cNvGrpSpPr/>
        <p:nvPr/>
      </p:nvGrpSpPr>
      <p:grpSpPr>
        <a:xfrm>
          <a:off x="0" y="0"/>
          <a:ext cx="0" cy="0"/>
          <a:chOff x="0" y="0"/>
          <a:chExt cx="0" cy="0"/>
        </a:xfrm>
      </p:grpSpPr>
      <p:sp>
        <p:nvSpPr>
          <p:cNvPr id="96" name="Google Shape;96;p14"/>
          <p:cNvSpPr/>
          <p:nvPr/>
        </p:nvSpPr>
        <p:spPr>
          <a:xfrm>
            <a:off x="0" y="-7950"/>
            <a:ext cx="2743200" cy="5159400"/>
          </a:xfrm>
          <a:prstGeom prst="rect">
            <a:avLst/>
          </a:prstGeom>
          <a:solidFill>
            <a:srgbClr val="FEE975"/>
          </a:solidFill>
          <a:ln w="9525" cap="flat" cmpd="sng">
            <a:solidFill>
              <a:srgbClr val="FEE97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4"/>
          <p:cNvSpPr/>
          <p:nvPr/>
        </p:nvSpPr>
        <p:spPr>
          <a:xfrm>
            <a:off x="0" y="128016"/>
            <a:ext cx="2743200" cy="228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latin typeface="Helvetica Neue"/>
                <a:ea typeface="Helvetica Neue"/>
                <a:cs typeface="Helvetica Neue"/>
                <a:sym typeface="Helvetica Neue"/>
              </a:rPr>
              <a:t>Lightning Question</a:t>
            </a:r>
            <a:endParaRPr sz="1600" b="1">
              <a:latin typeface="Helvetica Neue"/>
              <a:ea typeface="Helvetica Neue"/>
              <a:cs typeface="Helvetica Neue"/>
              <a:sym typeface="Helvetica Neue"/>
            </a:endParaRPr>
          </a:p>
        </p:txBody>
      </p:sp>
      <p:grpSp>
        <p:nvGrpSpPr>
          <p:cNvPr id="98" name="Google Shape;98;p14"/>
          <p:cNvGrpSpPr/>
          <p:nvPr/>
        </p:nvGrpSpPr>
        <p:grpSpPr>
          <a:xfrm>
            <a:off x="850392" y="365760"/>
            <a:ext cx="1042386" cy="1042386"/>
            <a:chOff x="840300" y="447850"/>
            <a:chExt cx="1534500" cy="1534500"/>
          </a:xfrm>
        </p:grpSpPr>
        <p:sp>
          <p:nvSpPr>
            <p:cNvPr id="99" name="Google Shape;99;p14"/>
            <p:cNvSpPr/>
            <p:nvPr/>
          </p:nvSpPr>
          <p:spPr>
            <a:xfrm>
              <a:off x="840300" y="447850"/>
              <a:ext cx="1534500" cy="15345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0" name="Google Shape;100;p14"/>
            <p:cNvPicPr preferRelativeResize="0"/>
            <p:nvPr/>
          </p:nvPicPr>
          <p:blipFill>
            <a:blip r:embed="rId2">
              <a:alphaModFix/>
            </a:blip>
            <a:stretch>
              <a:fillRect/>
            </a:stretch>
          </p:blipFill>
          <p:spPr>
            <a:xfrm>
              <a:off x="1176486" y="784041"/>
              <a:ext cx="862125" cy="862125"/>
            </a:xfrm>
            <a:prstGeom prst="rect">
              <a:avLst/>
            </a:prstGeom>
            <a:noFill/>
            <a:ln>
              <a:noFill/>
            </a:ln>
          </p:spPr>
        </p:pic>
      </p:grpSp>
      <p:sp>
        <p:nvSpPr>
          <p:cNvPr id="101" name="Google Shape;101;p14"/>
          <p:cNvSpPr txBox="1">
            <a:spLocks noGrp="1"/>
          </p:cNvSpPr>
          <p:nvPr>
            <p:ph type="body" idx="1"/>
          </p:nvPr>
        </p:nvSpPr>
        <p:spPr>
          <a:xfrm>
            <a:off x="3271500" y="1538800"/>
            <a:ext cx="5323800" cy="3087900"/>
          </a:xfrm>
          <a:prstGeom prst="rect">
            <a:avLst/>
          </a:prstGeom>
          <a:noFill/>
          <a:ln>
            <a:noFill/>
          </a:ln>
        </p:spPr>
        <p:txBody>
          <a:bodyPr spcFirstLastPara="1" wrap="square" lIns="91425" tIns="91425" rIns="91425" bIns="91425" anchor="t" anchorCtr="0">
            <a:noAutofit/>
          </a:bodyPr>
          <a:lstStyle>
            <a:lvl1pPr marL="457200" lvl="0" indent="-342900" rtl="0">
              <a:spcBef>
                <a:spcPts val="0"/>
              </a:spcBef>
              <a:spcAft>
                <a:spcPts val="0"/>
              </a:spcAft>
              <a:buSzPts val="1800"/>
              <a:buFont typeface="Helvetica Neue"/>
              <a:buChar char="➔"/>
              <a:defRPr sz="1800">
                <a:latin typeface="Helvetica Neue"/>
                <a:ea typeface="Helvetica Neue"/>
                <a:cs typeface="Helvetica Neue"/>
                <a:sym typeface="Helvetica Neue"/>
              </a:defRPr>
            </a:lvl1pPr>
            <a:lvl2pPr marL="914400" lvl="1" indent="-317500" rtl="0">
              <a:spcBef>
                <a:spcPts val="0"/>
              </a:spcBef>
              <a:spcAft>
                <a:spcPts val="0"/>
              </a:spcAft>
              <a:buSzPts val="1400"/>
              <a:buFont typeface="Helvetica Neue"/>
              <a:buChar char="◆"/>
              <a:defRPr sz="1800">
                <a:latin typeface="Helvetica Neue"/>
                <a:ea typeface="Helvetica Neue"/>
                <a:cs typeface="Helvetica Neue"/>
                <a:sym typeface="Helvetica Neue"/>
              </a:defRPr>
            </a:lvl2pPr>
            <a:lvl3pPr marL="1371600" lvl="2" indent="-342900" rtl="0">
              <a:spcBef>
                <a:spcPts val="0"/>
              </a:spcBef>
              <a:spcAft>
                <a:spcPts val="0"/>
              </a:spcAft>
              <a:buSzPts val="1800"/>
              <a:buFont typeface="Helvetica Neue"/>
              <a:buChar char="●"/>
              <a:defRPr sz="1800">
                <a:latin typeface="Helvetica Neue"/>
                <a:ea typeface="Helvetica Neue"/>
                <a:cs typeface="Helvetica Neue"/>
                <a:sym typeface="Helvetica Neue"/>
              </a:defRPr>
            </a:lvl3pPr>
            <a:lvl4pPr marL="1828800" lvl="3" indent="-342900" rtl="0">
              <a:spcBef>
                <a:spcPts val="0"/>
              </a:spcBef>
              <a:spcAft>
                <a:spcPts val="0"/>
              </a:spcAft>
              <a:buSzPts val="1800"/>
              <a:buFont typeface="Helvetica Neue"/>
              <a:buChar char="○"/>
              <a:defRPr sz="1800">
                <a:latin typeface="Helvetica Neue"/>
                <a:ea typeface="Helvetica Neue"/>
                <a:cs typeface="Helvetica Neue"/>
                <a:sym typeface="Helvetica Neue"/>
              </a:defRPr>
            </a:lvl4pPr>
            <a:lvl5pPr marL="2286000" lvl="4" indent="-317500" rtl="0">
              <a:spcBef>
                <a:spcPts val="0"/>
              </a:spcBef>
              <a:spcAft>
                <a:spcPts val="0"/>
              </a:spcAft>
              <a:buSzPts val="1400"/>
              <a:buFont typeface="Helvetica Neue"/>
              <a:buChar char="◆"/>
              <a:defRPr sz="1800">
                <a:latin typeface="Helvetica Neue"/>
                <a:ea typeface="Helvetica Neue"/>
                <a:cs typeface="Helvetica Neue"/>
                <a:sym typeface="Helvetica Neue"/>
              </a:defRPr>
            </a:lvl5pPr>
            <a:lvl6pPr marL="2743200" lvl="5" indent="-342900" rtl="0">
              <a:spcBef>
                <a:spcPts val="0"/>
              </a:spcBef>
              <a:spcAft>
                <a:spcPts val="0"/>
              </a:spcAft>
              <a:buSzPts val="1800"/>
              <a:buFont typeface="Helvetica Neue"/>
              <a:buChar char="●"/>
              <a:defRPr sz="1800">
                <a:latin typeface="Helvetica Neue"/>
                <a:ea typeface="Helvetica Neue"/>
                <a:cs typeface="Helvetica Neue"/>
                <a:sym typeface="Helvetica Neue"/>
              </a:defRPr>
            </a:lvl6pPr>
            <a:lvl7pPr marL="3200400" lvl="6" indent="-342900" rtl="0">
              <a:spcBef>
                <a:spcPts val="0"/>
              </a:spcBef>
              <a:spcAft>
                <a:spcPts val="0"/>
              </a:spcAft>
              <a:buSzPts val="1800"/>
              <a:buFont typeface="Helvetica Neue"/>
              <a:buChar char="○"/>
              <a:defRPr sz="1800">
                <a:latin typeface="Helvetica Neue"/>
                <a:ea typeface="Helvetica Neue"/>
                <a:cs typeface="Helvetica Neue"/>
                <a:sym typeface="Helvetica Neue"/>
              </a:defRPr>
            </a:lvl7pPr>
            <a:lvl8pPr marL="3657600" lvl="7" indent="-317500" rtl="0">
              <a:spcBef>
                <a:spcPts val="0"/>
              </a:spcBef>
              <a:spcAft>
                <a:spcPts val="0"/>
              </a:spcAft>
              <a:buSzPts val="1400"/>
              <a:buFont typeface="Helvetica Neue"/>
              <a:buChar char="◆"/>
              <a:defRPr sz="1800">
                <a:latin typeface="Helvetica Neue"/>
                <a:ea typeface="Helvetica Neue"/>
                <a:cs typeface="Helvetica Neue"/>
                <a:sym typeface="Helvetica Neue"/>
              </a:defRPr>
            </a:lvl8pPr>
            <a:lvl9pPr marL="4114800" lvl="8" indent="-342900" rtl="0">
              <a:spcBef>
                <a:spcPts val="0"/>
              </a:spcBef>
              <a:spcAft>
                <a:spcPts val="0"/>
              </a:spcAft>
              <a:buSzPts val="1800"/>
              <a:buFont typeface="Helvetica Neue"/>
              <a:buChar char="●"/>
              <a:defRPr sz="1800">
                <a:latin typeface="Helvetica Neue"/>
                <a:ea typeface="Helvetica Neue"/>
                <a:cs typeface="Helvetica Neue"/>
                <a:sym typeface="Helvetica Neue"/>
              </a:defRPr>
            </a:lvl9pPr>
          </a:lstStyle>
          <a:p>
            <a:endParaRPr/>
          </a:p>
        </p:txBody>
      </p:sp>
      <p:pic>
        <p:nvPicPr>
          <p:cNvPr id="102" name="Google Shape;102;p14"/>
          <p:cNvPicPr preferRelativeResize="0"/>
          <p:nvPr/>
        </p:nvPicPr>
        <p:blipFill>
          <a:blip r:embed="rId3">
            <a:alphaModFix/>
          </a:blip>
          <a:stretch>
            <a:fillRect/>
          </a:stretch>
        </p:blipFill>
        <p:spPr>
          <a:xfrm>
            <a:off x="8307700" y="4631534"/>
            <a:ext cx="604875" cy="393616"/>
          </a:xfrm>
          <a:prstGeom prst="rect">
            <a:avLst/>
          </a:prstGeom>
          <a:noFill/>
          <a:ln>
            <a:noFill/>
          </a:ln>
        </p:spPr>
      </p:pic>
      <p:sp>
        <p:nvSpPr>
          <p:cNvPr id="103" name="Google Shape;103;p14"/>
          <p:cNvSpPr/>
          <p:nvPr/>
        </p:nvSpPr>
        <p:spPr>
          <a:xfrm>
            <a:off x="126300" y="1538800"/>
            <a:ext cx="2490600" cy="3486300"/>
          </a:xfrm>
          <a:prstGeom prst="roundRect">
            <a:avLst>
              <a:gd name="adj" fmla="val 166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4"/>
          <p:cNvSpPr txBox="1">
            <a:spLocks noGrp="1"/>
          </p:cNvSpPr>
          <p:nvPr>
            <p:ph type="ctrTitle"/>
          </p:nvPr>
        </p:nvSpPr>
        <p:spPr>
          <a:xfrm>
            <a:off x="126450" y="1718625"/>
            <a:ext cx="2490600" cy="31074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Font typeface="Helvetica Neue"/>
              <a:buNone/>
              <a:defRPr sz="2400">
                <a:latin typeface="Helvetica Neue"/>
                <a:ea typeface="Helvetica Neue"/>
                <a:cs typeface="Helvetica Neue"/>
                <a:sym typeface="Helvetica Neue"/>
              </a:defRPr>
            </a:lvl1pPr>
            <a:lvl2pPr lvl="1" rtl="0">
              <a:spcBef>
                <a:spcPts val="0"/>
              </a:spcBef>
              <a:spcAft>
                <a:spcPts val="0"/>
              </a:spcAft>
              <a:buSzPts val="2400"/>
              <a:buFont typeface="Helvetica Neue"/>
              <a:buNone/>
              <a:defRPr sz="2400">
                <a:latin typeface="Helvetica Neue"/>
                <a:ea typeface="Helvetica Neue"/>
                <a:cs typeface="Helvetica Neue"/>
                <a:sym typeface="Helvetica Neue"/>
              </a:defRPr>
            </a:lvl2pPr>
            <a:lvl3pPr lvl="2" rtl="0">
              <a:spcBef>
                <a:spcPts val="0"/>
              </a:spcBef>
              <a:spcAft>
                <a:spcPts val="0"/>
              </a:spcAft>
              <a:buSzPts val="2400"/>
              <a:buFont typeface="Helvetica Neue"/>
              <a:buNone/>
              <a:defRPr sz="2400">
                <a:latin typeface="Helvetica Neue"/>
                <a:ea typeface="Helvetica Neue"/>
                <a:cs typeface="Helvetica Neue"/>
                <a:sym typeface="Helvetica Neue"/>
              </a:defRPr>
            </a:lvl3pPr>
            <a:lvl4pPr lvl="3" rtl="0">
              <a:spcBef>
                <a:spcPts val="0"/>
              </a:spcBef>
              <a:spcAft>
                <a:spcPts val="0"/>
              </a:spcAft>
              <a:buSzPts val="2400"/>
              <a:buFont typeface="Helvetica Neue"/>
              <a:buNone/>
              <a:defRPr sz="2400">
                <a:latin typeface="Helvetica Neue"/>
                <a:ea typeface="Helvetica Neue"/>
                <a:cs typeface="Helvetica Neue"/>
                <a:sym typeface="Helvetica Neue"/>
              </a:defRPr>
            </a:lvl4pPr>
            <a:lvl5pPr lvl="4" rtl="0">
              <a:spcBef>
                <a:spcPts val="0"/>
              </a:spcBef>
              <a:spcAft>
                <a:spcPts val="0"/>
              </a:spcAft>
              <a:buSzPts val="2400"/>
              <a:buFont typeface="Helvetica Neue"/>
              <a:buNone/>
              <a:defRPr sz="2400">
                <a:latin typeface="Helvetica Neue"/>
                <a:ea typeface="Helvetica Neue"/>
                <a:cs typeface="Helvetica Neue"/>
                <a:sym typeface="Helvetica Neue"/>
              </a:defRPr>
            </a:lvl5pPr>
            <a:lvl6pPr lvl="5" rtl="0">
              <a:spcBef>
                <a:spcPts val="0"/>
              </a:spcBef>
              <a:spcAft>
                <a:spcPts val="0"/>
              </a:spcAft>
              <a:buSzPts val="2400"/>
              <a:buFont typeface="Helvetica Neue"/>
              <a:buNone/>
              <a:defRPr sz="2400">
                <a:latin typeface="Helvetica Neue"/>
                <a:ea typeface="Helvetica Neue"/>
                <a:cs typeface="Helvetica Neue"/>
                <a:sym typeface="Helvetica Neue"/>
              </a:defRPr>
            </a:lvl6pPr>
            <a:lvl7pPr lvl="6" rtl="0">
              <a:spcBef>
                <a:spcPts val="0"/>
              </a:spcBef>
              <a:spcAft>
                <a:spcPts val="0"/>
              </a:spcAft>
              <a:buSzPts val="2400"/>
              <a:buFont typeface="Helvetica Neue"/>
              <a:buNone/>
              <a:defRPr sz="2400">
                <a:latin typeface="Helvetica Neue"/>
                <a:ea typeface="Helvetica Neue"/>
                <a:cs typeface="Helvetica Neue"/>
                <a:sym typeface="Helvetica Neue"/>
              </a:defRPr>
            </a:lvl7pPr>
            <a:lvl8pPr lvl="7" rtl="0">
              <a:spcBef>
                <a:spcPts val="0"/>
              </a:spcBef>
              <a:spcAft>
                <a:spcPts val="0"/>
              </a:spcAft>
              <a:buSzPts val="2400"/>
              <a:buFont typeface="Helvetica Neue"/>
              <a:buNone/>
              <a:defRPr sz="2400">
                <a:latin typeface="Helvetica Neue"/>
                <a:ea typeface="Helvetica Neue"/>
                <a:cs typeface="Helvetica Neue"/>
                <a:sym typeface="Helvetica Neue"/>
              </a:defRPr>
            </a:lvl8pPr>
            <a:lvl9pPr lvl="8" rtl="0">
              <a:spcBef>
                <a:spcPts val="0"/>
              </a:spcBef>
              <a:spcAft>
                <a:spcPts val="0"/>
              </a:spcAft>
              <a:buSzPts val="2400"/>
              <a:buFont typeface="Helvetica Neue"/>
              <a:buNone/>
              <a:defRPr sz="2400">
                <a:latin typeface="Helvetica Neue"/>
                <a:ea typeface="Helvetica Neue"/>
                <a:cs typeface="Helvetica Neue"/>
                <a:sym typeface="Helvetica Neue"/>
              </a:defRPr>
            </a:lvl9pPr>
          </a:lstStyle>
          <a:p>
            <a:endParaRPr/>
          </a:p>
        </p:txBody>
      </p:sp>
    </p:spTree>
  </p:cSld>
  <p:clrMapOvr>
    <a:masterClrMapping/>
  </p:clrMapOvr>
  <p:extLst>
    <p:ext uri="{DCECCB84-F9BA-43D5-87BE-67443E8EF086}">
      <p15:sldGuideLst xmlns:p15="http://schemas.microsoft.com/office/powerpoint/2012/main">
        <p15:guide id="1" orient="horz" pos="2915">
          <p15:clr>
            <a:srgbClr val="9AA0A6"/>
          </p15:clr>
        </p15:guide>
        <p15:guide id="2" orient="horz" pos="969">
          <p15:clr>
            <a:srgbClr val="9AA0A6"/>
          </p15:clr>
        </p15:guide>
        <p15:guide id="3" orient="horz" pos="553">
          <p15:clr>
            <a:srgbClr val="9AA0A6"/>
          </p15:clr>
        </p15:guide>
        <p15:guide id="4" orient="horz" pos="881">
          <p15:clr>
            <a:srgbClr val="9AA0A6"/>
          </p15:clr>
        </p15:guide>
        <p15:guide id="5" orient="horz" pos="3162">
          <p15:clr>
            <a:srgbClr val="9AA0A6"/>
          </p15:clr>
        </p15:guide>
        <p15:guide id="6" orient="horz" pos="225">
          <p15:clr>
            <a:srgbClr val="9AA0A6"/>
          </p15:clr>
        </p15:guide>
        <p15:guide id="7" orient="horz" pos="81">
          <p15:clr>
            <a:srgbClr val="9AA0A6"/>
          </p15:clr>
        </p15:guide>
        <p15:guide id="8" pos="5414">
          <p15:clr>
            <a:srgbClr val="9AA0A6"/>
          </p15:clr>
        </p15:guide>
        <p15:guide id="9" pos="80">
          <p15:clr>
            <a:srgbClr val="9AA0A6"/>
          </p15:clr>
        </p15:guide>
        <p15:guide id="10" pos="5616">
          <p15:clr>
            <a:srgbClr val="9AA0A6"/>
          </p15:clr>
        </p15:guide>
        <p15:guide id="11" pos="1648">
          <p15:clr>
            <a:srgbClr val="9AA0A6"/>
          </p15:clr>
        </p15:guide>
        <p15:guide id="12" pos="864">
          <p15:clr>
            <a:srgbClr val="9AA0A6"/>
          </p15:clr>
        </p15:guide>
        <p15:guide id="13" pos="1860">
          <p15:clr>
            <a:srgbClr val="9AA0A6"/>
          </p15:clr>
        </p15:guide>
        <p15:guide id="14" pos="3732">
          <p15:clr>
            <a:srgbClr val="9AA0A6"/>
          </p15:clr>
        </p15:guide>
        <p15:guide id="15" pos="2056">
          <p15:clr>
            <a:srgbClr val="9AA0A6"/>
          </p15:clr>
        </p15:guide>
        <p15:guide id="16" orient="horz" pos="2067">
          <p15:clr>
            <a:srgbClr val="FA7B17"/>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Font typeface="Helvetica Neue"/>
              <a:buNone/>
              <a:defRPr sz="2800">
                <a:solidFill>
                  <a:schemeClr val="dk1"/>
                </a:solidFill>
                <a:latin typeface="Helvetica Neue"/>
                <a:ea typeface="Helvetica Neue"/>
                <a:cs typeface="Helvetica Neue"/>
                <a:sym typeface="Helvetica Neue"/>
              </a:defRPr>
            </a:lvl1pPr>
            <a:lvl2pPr lvl="1" rtl="0">
              <a:spcBef>
                <a:spcPts val="0"/>
              </a:spcBef>
              <a:spcAft>
                <a:spcPts val="0"/>
              </a:spcAft>
              <a:buClr>
                <a:schemeClr val="dk1"/>
              </a:buClr>
              <a:buSzPts val="2800"/>
              <a:buFont typeface="Helvetica Neue"/>
              <a:buNone/>
              <a:defRPr sz="2800">
                <a:solidFill>
                  <a:schemeClr val="dk1"/>
                </a:solidFill>
                <a:latin typeface="Helvetica Neue"/>
                <a:ea typeface="Helvetica Neue"/>
                <a:cs typeface="Helvetica Neue"/>
                <a:sym typeface="Helvetica Neue"/>
              </a:defRPr>
            </a:lvl2pPr>
            <a:lvl3pPr lvl="2" rtl="0">
              <a:spcBef>
                <a:spcPts val="0"/>
              </a:spcBef>
              <a:spcAft>
                <a:spcPts val="0"/>
              </a:spcAft>
              <a:buClr>
                <a:schemeClr val="dk1"/>
              </a:buClr>
              <a:buSzPts val="2800"/>
              <a:buFont typeface="Helvetica Neue"/>
              <a:buNone/>
              <a:defRPr sz="2800">
                <a:solidFill>
                  <a:schemeClr val="dk1"/>
                </a:solidFill>
                <a:latin typeface="Helvetica Neue"/>
                <a:ea typeface="Helvetica Neue"/>
                <a:cs typeface="Helvetica Neue"/>
                <a:sym typeface="Helvetica Neue"/>
              </a:defRPr>
            </a:lvl3pPr>
            <a:lvl4pPr lvl="3" rtl="0">
              <a:spcBef>
                <a:spcPts val="0"/>
              </a:spcBef>
              <a:spcAft>
                <a:spcPts val="0"/>
              </a:spcAft>
              <a:buClr>
                <a:schemeClr val="dk1"/>
              </a:buClr>
              <a:buSzPts val="2800"/>
              <a:buFont typeface="Helvetica Neue"/>
              <a:buNone/>
              <a:defRPr sz="2800">
                <a:solidFill>
                  <a:schemeClr val="dk1"/>
                </a:solidFill>
                <a:latin typeface="Helvetica Neue"/>
                <a:ea typeface="Helvetica Neue"/>
                <a:cs typeface="Helvetica Neue"/>
                <a:sym typeface="Helvetica Neue"/>
              </a:defRPr>
            </a:lvl4pPr>
            <a:lvl5pPr lvl="4" rtl="0">
              <a:spcBef>
                <a:spcPts val="0"/>
              </a:spcBef>
              <a:spcAft>
                <a:spcPts val="0"/>
              </a:spcAft>
              <a:buClr>
                <a:schemeClr val="dk1"/>
              </a:buClr>
              <a:buSzPts val="2800"/>
              <a:buFont typeface="Helvetica Neue"/>
              <a:buNone/>
              <a:defRPr sz="2800">
                <a:solidFill>
                  <a:schemeClr val="dk1"/>
                </a:solidFill>
                <a:latin typeface="Helvetica Neue"/>
                <a:ea typeface="Helvetica Neue"/>
                <a:cs typeface="Helvetica Neue"/>
                <a:sym typeface="Helvetica Neue"/>
              </a:defRPr>
            </a:lvl5pPr>
            <a:lvl6pPr lvl="5" rtl="0">
              <a:spcBef>
                <a:spcPts val="0"/>
              </a:spcBef>
              <a:spcAft>
                <a:spcPts val="0"/>
              </a:spcAft>
              <a:buClr>
                <a:schemeClr val="dk1"/>
              </a:buClr>
              <a:buSzPts val="2800"/>
              <a:buFont typeface="Helvetica Neue"/>
              <a:buNone/>
              <a:defRPr sz="2800">
                <a:solidFill>
                  <a:schemeClr val="dk1"/>
                </a:solidFill>
                <a:latin typeface="Helvetica Neue"/>
                <a:ea typeface="Helvetica Neue"/>
                <a:cs typeface="Helvetica Neue"/>
                <a:sym typeface="Helvetica Neue"/>
              </a:defRPr>
            </a:lvl6pPr>
            <a:lvl7pPr lvl="6" rtl="0">
              <a:spcBef>
                <a:spcPts val="0"/>
              </a:spcBef>
              <a:spcAft>
                <a:spcPts val="0"/>
              </a:spcAft>
              <a:buClr>
                <a:schemeClr val="dk1"/>
              </a:buClr>
              <a:buSzPts val="2800"/>
              <a:buFont typeface="Helvetica Neue"/>
              <a:buNone/>
              <a:defRPr sz="2800">
                <a:solidFill>
                  <a:schemeClr val="dk1"/>
                </a:solidFill>
                <a:latin typeface="Helvetica Neue"/>
                <a:ea typeface="Helvetica Neue"/>
                <a:cs typeface="Helvetica Neue"/>
                <a:sym typeface="Helvetica Neue"/>
              </a:defRPr>
            </a:lvl7pPr>
            <a:lvl8pPr lvl="7" rtl="0">
              <a:spcBef>
                <a:spcPts val="0"/>
              </a:spcBef>
              <a:spcAft>
                <a:spcPts val="0"/>
              </a:spcAft>
              <a:buClr>
                <a:schemeClr val="dk1"/>
              </a:buClr>
              <a:buSzPts val="2800"/>
              <a:buFont typeface="Helvetica Neue"/>
              <a:buNone/>
              <a:defRPr sz="2800">
                <a:solidFill>
                  <a:schemeClr val="dk1"/>
                </a:solidFill>
                <a:latin typeface="Helvetica Neue"/>
                <a:ea typeface="Helvetica Neue"/>
                <a:cs typeface="Helvetica Neue"/>
                <a:sym typeface="Helvetica Neue"/>
              </a:defRPr>
            </a:lvl8pPr>
            <a:lvl9pPr lvl="8" rtl="0">
              <a:spcBef>
                <a:spcPts val="0"/>
              </a:spcBef>
              <a:spcAft>
                <a:spcPts val="0"/>
              </a:spcAft>
              <a:buClr>
                <a:schemeClr val="dk1"/>
              </a:buClr>
              <a:buSzPts val="2800"/>
              <a:buFont typeface="Helvetica Neue"/>
              <a:buNone/>
              <a:defRPr sz="2800">
                <a:solidFill>
                  <a:schemeClr val="dk1"/>
                </a:solidFill>
                <a:latin typeface="Helvetica Neue"/>
                <a:ea typeface="Helvetica Neue"/>
                <a:cs typeface="Helvetica Neue"/>
                <a:sym typeface="Helvetica Neue"/>
              </a:defRPr>
            </a:lvl9pPr>
          </a:lstStyle>
          <a:p>
            <a:endParaRPr/>
          </a:p>
        </p:txBody>
      </p:sp>
      <p:sp>
        <p:nvSpPr>
          <p:cNvPr id="7" name="Google Shape;7;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7" r:id="rId6"/>
    <p:sldLayoutId id="2147483658" r:id="rId7"/>
    <p:sldLayoutId id="2147483659" r:id="rId8"/>
    <p:sldLayoutId id="2147483660" r:id="rId9"/>
    <p:sldLayoutId id="2147483661" r:id="rId10"/>
    <p:sldLayoutId id="2147483663" r:id="rId11"/>
    <p:sldLayoutId id="2147483664" r:id="rId12"/>
    <p:sldLayoutId id="2147483665" r:id="rId13"/>
    <p:sldLayoutId id="2147483666" r:id="rId14"/>
    <p:sldLayoutId id="2147483667" r:id="rId15"/>
    <p:sldLayoutId id="2147483668" r:id="rId16"/>
    <p:sldLayoutId id="2147483670" r:id="rId17"/>
    <p:sldLayoutId id="2147483671" r:id="rId18"/>
    <p:sldLayoutId id="2147483672" r:id="rId19"/>
    <p:sldLayoutId id="2147483673" r:id="rId20"/>
    <p:sldLayoutId id="2147483674" r:id="rId21"/>
    <p:sldLayoutId id="2147483675" r:id="rId22"/>
    <p:sldLayoutId id="2147483677" r:id="rId2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ithub.com/ScriptEdcurriculum/jeopardy" TargetMode="External"/><Relationship Id="rId7" Type="http://schemas.openxmlformats.org/officeDocument/2006/relationships/hyperlink" Target="https://docs.google.com/forms/d/e/1FAIpQLSfiZv1Y0U4Fr5k2iFVWRIVg2x7Su-r1hLoH0qb5RCMlNsxUjQ/viewform"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hyperlink" Target="https://docs.google.com/document/d/1FEgsiCZKR69x4pHBswP_z-EVRiljMX5y5iNnsiuUy18/edit" TargetMode="External"/><Relationship Id="rId5" Type="http://schemas.openxmlformats.org/officeDocument/2006/relationships/hyperlink" Target="https://scriptedcurriculum.github.io/jeopardy_sol/" TargetMode="External"/><Relationship Id="rId4" Type="http://schemas.openxmlformats.org/officeDocument/2006/relationships/hyperlink" Target="https://github.com/ScriptEdcurriculum/jeopardy_so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repl.it/@sayri/Practice-Arrow-Functions"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youtube.com/watch?v=T94hf-Tv4LY" TargetMode="External"/><Relationship Id="rId2" Type="http://schemas.openxmlformats.org/officeDocument/2006/relationships/notesSlide" Target="../notesSlides/notesSlide16.xml"/><Relationship Id="rId1" Type="http://schemas.openxmlformats.org/officeDocument/2006/relationships/slideLayout" Target="../slideLayouts/slideLayout11.xml"/><Relationship Id="rId4" Type="http://schemas.openxmlformats.org/officeDocument/2006/relationships/image" Target="../media/image31.jpg"/></Relationships>
</file>

<file path=ppt/slides/_rels/slide2.xml.rels><?xml version="1.0" encoding="UTF-8" standalone="yes"?>
<Relationships xmlns="http://schemas.openxmlformats.org/package/2006/relationships"><Relationship Id="rId3" Type="http://schemas.openxmlformats.org/officeDocument/2006/relationships/hyperlink" Target="https://docs.google.com/document/d/1FEgsiCZKR69x4pHBswP_z-EVRiljMX5y5iNnsiuUy18/edit"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hyperlink" Target="https://docs.google.com/presentation/d/1YmGqsnj57LDqadNWVj-zUC7thYDIjLBn_OZWC9tgXUM/edit#slide=id.g41e031afdf_0_0" TargetMode="External"/><Relationship Id="rId4" Type="http://schemas.openxmlformats.org/officeDocument/2006/relationships/hyperlink" Target="https://docs.google.com/presentation/d/1YmGqsnj57LDqadNWVj-zUC7thYDIjLBn_OZWC9tgXUM/edit#slide=id.g3d2d5cdb47_3_1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Vmscd6IEdos"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29.jpg"/></Relationships>
</file>

<file path=ppt/slides/_rels/slide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482" name="Google Shape;482;p63"/>
          <p:cNvSpPr txBox="1">
            <a:spLocks noGrp="1"/>
          </p:cNvSpPr>
          <p:nvPr>
            <p:ph type="subTitle" idx="1"/>
          </p:nvPr>
        </p:nvSpPr>
        <p:spPr>
          <a:xfrm>
            <a:off x="533050" y="1371600"/>
            <a:ext cx="8142900" cy="3021000"/>
          </a:xfrm>
          <a:prstGeom prst="rect">
            <a:avLst/>
          </a:prstGeom>
          <a:noFill/>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1800"/>
              <a:t>Duplicate these slides for your class</a:t>
            </a:r>
            <a:endParaRPr sz="1800"/>
          </a:p>
          <a:p>
            <a:pPr marL="457200" lvl="0" indent="-342900" algn="l" rtl="0">
              <a:spcBef>
                <a:spcPts val="0"/>
              </a:spcBef>
              <a:spcAft>
                <a:spcPts val="0"/>
              </a:spcAft>
              <a:buSzPts val="1800"/>
              <a:buChar char="➔"/>
            </a:pPr>
            <a:r>
              <a:rPr lang="en" sz="1800"/>
              <a:t>Review teacher notes.</a:t>
            </a:r>
            <a:endParaRPr sz="1800"/>
          </a:p>
          <a:p>
            <a:pPr marL="457200" lvl="0" indent="-342900" algn="l" rtl="0">
              <a:spcBef>
                <a:spcPts val="0"/>
              </a:spcBef>
              <a:spcAft>
                <a:spcPts val="0"/>
              </a:spcAft>
              <a:buSzPts val="1800"/>
              <a:buChar char="➔"/>
            </a:pPr>
            <a:r>
              <a:rPr lang="en" sz="1800"/>
              <a:t>Edit homework/announcements slide accordingly.</a:t>
            </a:r>
            <a:endParaRPr sz="1800"/>
          </a:p>
          <a:p>
            <a:pPr marL="457200" lvl="0" indent="-342900" algn="l" rtl="0">
              <a:spcBef>
                <a:spcPts val="0"/>
              </a:spcBef>
              <a:spcAft>
                <a:spcPts val="0"/>
              </a:spcAft>
              <a:buSzPts val="1800"/>
              <a:buChar char="➔"/>
            </a:pPr>
            <a:r>
              <a:rPr lang="en" sz="1800"/>
              <a:t>Update Student Daily Session Document.</a:t>
            </a:r>
            <a:endParaRPr sz="1800"/>
          </a:p>
          <a:p>
            <a:pPr marL="457200" lvl="0" indent="-342900" algn="l" rtl="0">
              <a:spcBef>
                <a:spcPts val="0"/>
              </a:spcBef>
              <a:spcAft>
                <a:spcPts val="0"/>
              </a:spcAft>
              <a:buSzPts val="1800"/>
              <a:buChar char="➔"/>
            </a:pPr>
            <a:r>
              <a:rPr lang="en" sz="1800" u="sng">
                <a:solidFill>
                  <a:schemeClr val="hlink"/>
                </a:solidFill>
                <a:hlinkClick r:id="rId3"/>
              </a:rPr>
              <a:t>Starter Code</a:t>
            </a:r>
            <a:endParaRPr sz="1800">
              <a:solidFill>
                <a:srgbClr val="0080FF"/>
              </a:solidFill>
            </a:endParaRPr>
          </a:p>
          <a:p>
            <a:pPr marL="457200" lvl="0" indent="-342900" algn="l" rtl="0">
              <a:spcBef>
                <a:spcPts val="0"/>
              </a:spcBef>
              <a:spcAft>
                <a:spcPts val="0"/>
              </a:spcAft>
              <a:buSzPts val="1800"/>
              <a:buChar char="➔"/>
            </a:pPr>
            <a:r>
              <a:rPr lang="en" sz="1800" u="sng">
                <a:solidFill>
                  <a:schemeClr val="hlink"/>
                </a:solidFill>
                <a:hlinkClick r:id="rId4"/>
              </a:rPr>
              <a:t>Solution Code</a:t>
            </a:r>
            <a:endParaRPr sz="1800"/>
          </a:p>
          <a:p>
            <a:pPr marL="457200" lvl="0" indent="-342900" algn="l" rtl="0">
              <a:spcBef>
                <a:spcPts val="0"/>
              </a:spcBef>
              <a:spcAft>
                <a:spcPts val="0"/>
              </a:spcAft>
              <a:buSzPts val="1800"/>
              <a:buChar char="➔"/>
            </a:pPr>
            <a:r>
              <a:rPr lang="en" sz="1800" u="sng">
                <a:solidFill>
                  <a:schemeClr val="hlink"/>
                </a:solidFill>
                <a:hlinkClick r:id="rId5"/>
              </a:rPr>
              <a:t>Example Project</a:t>
            </a:r>
            <a:endParaRPr sz="1800">
              <a:solidFill>
                <a:srgbClr val="0080FF"/>
              </a:solidFill>
            </a:endParaRPr>
          </a:p>
          <a:p>
            <a:pPr marL="457200" lvl="0" indent="-342900" algn="l" rtl="0">
              <a:spcBef>
                <a:spcPts val="0"/>
              </a:spcBef>
              <a:spcAft>
                <a:spcPts val="0"/>
              </a:spcAft>
              <a:buSzPts val="1800"/>
              <a:buChar char="➔"/>
            </a:pPr>
            <a:r>
              <a:rPr lang="en" sz="1800"/>
              <a:t>Print for students:  </a:t>
            </a:r>
            <a:r>
              <a:rPr lang="en" sz="1800" u="sng">
                <a:solidFill>
                  <a:schemeClr val="hlink"/>
                </a:solidFill>
                <a:hlinkClick r:id="rId6"/>
              </a:rPr>
              <a:t>Project Planning</a:t>
            </a:r>
            <a:endParaRPr sz="1800">
              <a:solidFill>
                <a:srgbClr val="0080FF"/>
              </a:solidFill>
            </a:endParaRPr>
          </a:p>
          <a:p>
            <a:pPr marL="457200" lvl="0" indent="-342900" algn="l" rtl="0">
              <a:spcBef>
                <a:spcPts val="0"/>
              </a:spcBef>
              <a:spcAft>
                <a:spcPts val="0"/>
              </a:spcAft>
              <a:buSzPts val="1800"/>
              <a:buChar char="➔"/>
            </a:pPr>
            <a:r>
              <a:rPr lang="en" sz="1800"/>
              <a:t>Print for volunteers: Project Specifications</a:t>
            </a:r>
            <a:endParaRPr sz="1800"/>
          </a:p>
          <a:p>
            <a:pPr marL="457200" lvl="0" indent="-342900" algn="l" rtl="0">
              <a:spcBef>
                <a:spcPts val="0"/>
              </a:spcBef>
              <a:spcAft>
                <a:spcPts val="0"/>
              </a:spcAft>
              <a:buSzPts val="1800"/>
              <a:buFont typeface="Helvetica Neue"/>
              <a:buChar char="➔"/>
            </a:pPr>
            <a:r>
              <a:rPr lang="en" sz="1800" u="sng">
                <a:solidFill>
                  <a:schemeClr val="hlink"/>
                </a:solidFill>
                <a:hlinkClick r:id="rId7"/>
              </a:rPr>
              <a:t>Feedback Form</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30"/>
          <p:cNvSpPr txBox="1">
            <a:spLocks noGrp="1"/>
          </p:cNvSpPr>
          <p:nvPr>
            <p:ph type="title"/>
          </p:nvPr>
        </p:nvSpPr>
        <p:spPr>
          <a:xfrm>
            <a:off x="1411200" y="58350"/>
            <a:ext cx="7502400" cy="90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Syntax Breakdown</a:t>
            </a:r>
            <a:endParaRPr/>
          </a:p>
        </p:txBody>
      </p:sp>
      <p:sp>
        <p:nvSpPr>
          <p:cNvPr id="242" name="Google Shape;242;p30"/>
          <p:cNvSpPr txBox="1"/>
          <p:nvPr/>
        </p:nvSpPr>
        <p:spPr>
          <a:xfrm>
            <a:off x="424650" y="2184400"/>
            <a:ext cx="3764400" cy="1915500"/>
          </a:xfrm>
          <a:prstGeom prst="rect">
            <a:avLst/>
          </a:prstGeom>
          <a:solidFill>
            <a:srgbClr val="EFEFEF"/>
          </a:solidFill>
          <a:ln w="2857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a:solidFill>
                  <a:srgbClr val="9C27B0"/>
                </a:solidFill>
                <a:latin typeface="Consolas"/>
                <a:ea typeface="Consolas"/>
                <a:cs typeface="Consolas"/>
                <a:sym typeface="Consolas"/>
              </a:rPr>
              <a:t>function</a:t>
            </a:r>
            <a:r>
              <a:rPr lang="en">
                <a:solidFill>
                  <a:schemeClr val="dk1"/>
                </a:solidFill>
                <a:latin typeface="Consolas"/>
                <a:ea typeface="Consolas"/>
                <a:cs typeface="Consolas"/>
                <a:sym typeface="Consolas"/>
              </a:rPr>
              <a:t> </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arg1</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arg2</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arg3</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t>
            </a:r>
            <a:r>
              <a:rPr lang="en">
                <a:solidFill>
                  <a:srgbClr val="616161"/>
                </a:solidFill>
                <a:latin typeface="Consolas"/>
                <a:ea typeface="Consolas"/>
                <a:cs typeface="Consolas"/>
                <a:sym typeface="Consolas"/>
              </a:rPr>
              <a:t>{</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a:t>
            </a:r>
            <a:r>
              <a:rPr lang="en">
                <a:solidFill>
                  <a:srgbClr val="9C27B0"/>
                </a:solidFill>
                <a:latin typeface="Consolas"/>
                <a:ea typeface="Consolas"/>
                <a:cs typeface="Consolas"/>
                <a:sym typeface="Consolas"/>
              </a:rPr>
              <a:t>var</a:t>
            </a:r>
            <a:r>
              <a:rPr lang="en">
                <a:solidFill>
                  <a:schemeClr val="dk1"/>
                </a:solidFill>
                <a:latin typeface="Consolas"/>
                <a:ea typeface="Consolas"/>
                <a:cs typeface="Consolas"/>
                <a:sym typeface="Consolas"/>
              </a:rPr>
              <a:t> value </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arg1 </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arg2 </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arg3</a:t>
            </a:r>
            <a:r>
              <a:rPr lang="en">
                <a:solidFill>
                  <a:srgbClr val="616161"/>
                </a:solidFill>
                <a:latin typeface="Consolas"/>
                <a:ea typeface="Consolas"/>
                <a:cs typeface="Consolas"/>
                <a:sym typeface="Consolas"/>
              </a:rPr>
              <a:t>;</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a:t>
            </a:r>
            <a:r>
              <a:rPr lang="en">
                <a:solidFill>
                  <a:srgbClr val="9C27B0"/>
                </a:solidFill>
                <a:latin typeface="Consolas"/>
                <a:ea typeface="Consolas"/>
                <a:cs typeface="Consolas"/>
                <a:sym typeface="Consolas"/>
              </a:rPr>
              <a:t>return</a:t>
            </a:r>
            <a:r>
              <a:rPr lang="en">
                <a:solidFill>
                  <a:schemeClr val="dk1"/>
                </a:solidFill>
                <a:latin typeface="Consolas"/>
                <a:ea typeface="Consolas"/>
                <a:cs typeface="Consolas"/>
                <a:sym typeface="Consolas"/>
              </a:rPr>
              <a:t> value</a:t>
            </a:r>
            <a:r>
              <a:rPr lang="en">
                <a:solidFill>
                  <a:srgbClr val="616161"/>
                </a:solidFill>
                <a:latin typeface="Consolas"/>
                <a:ea typeface="Consolas"/>
                <a:cs typeface="Consolas"/>
                <a:sym typeface="Consolas"/>
              </a:rPr>
              <a:t>;</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rgbClr val="616161"/>
                </a:solidFill>
                <a:latin typeface="Consolas"/>
                <a:ea typeface="Consolas"/>
                <a:cs typeface="Consolas"/>
                <a:sym typeface="Consolas"/>
              </a:rPr>
              <a:t>}</a:t>
            </a:r>
            <a:endParaRPr sz="1800">
              <a:latin typeface="Consolas"/>
              <a:ea typeface="Consolas"/>
              <a:cs typeface="Consolas"/>
              <a:sym typeface="Consolas"/>
            </a:endParaRPr>
          </a:p>
        </p:txBody>
      </p:sp>
      <p:sp>
        <p:nvSpPr>
          <p:cNvPr id="243" name="Google Shape;243;p30"/>
          <p:cNvSpPr txBox="1"/>
          <p:nvPr/>
        </p:nvSpPr>
        <p:spPr>
          <a:xfrm>
            <a:off x="4853100" y="2184400"/>
            <a:ext cx="3840900" cy="1915500"/>
          </a:xfrm>
          <a:prstGeom prst="rect">
            <a:avLst/>
          </a:prstGeom>
          <a:solidFill>
            <a:srgbClr val="EFEFEF"/>
          </a:solidFill>
          <a:ln w="2857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arg1</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arg2</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arg3</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t>
            </a:r>
            <a:r>
              <a:rPr lang="en">
                <a:solidFill>
                  <a:srgbClr val="616161"/>
                </a:solidFill>
                <a:latin typeface="Consolas"/>
                <a:ea typeface="Consolas"/>
                <a:cs typeface="Consolas"/>
                <a:sym typeface="Consolas"/>
              </a:rPr>
              <a:t>=&gt;</a:t>
            </a:r>
            <a:r>
              <a:rPr lang="en">
                <a:solidFill>
                  <a:schemeClr val="dk1"/>
                </a:solidFill>
                <a:latin typeface="Consolas"/>
                <a:ea typeface="Consolas"/>
                <a:cs typeface="Consolas"/>
                <a:sym typeface="Consolas"/>
              </a:rPr>
              <a:t> </a:t>
            </a:r>
            <a:r>
              <a:rPr lang="en">
                <a:solidFill>
                  <a:srgbClr val="616161"/>
                </a:solidFill>
                <a:latin typeface="Consolas"/>
                <a:ea typeface="Consolas"/>
                <a:cs typeface="Consolas"/>
                <a:sym typeface="Consolas"/>
              </a:rPr>
              <a:t>{</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a:t>
            </a:r>
            <a:r>
              <a:rPr lang="en">
                <a:solidFill>
                  <a:srgbClr val="9C27B0"/>
                </a:solidFill>
                <a:latin typeface="Consolas"/>
                <a:ea typeface="Consolas"/>
                <a:cs typeface="Consolas"/>
                <a:sym typeface="Consolas"/>
              </a:rPr>
              <a:t>var</a:t>
            </a:r>
            <a:r>
              <a:rPr lang="en">
                <a:solidFill>
                  <a:schemeClr val="dk1"/>
                </a:solidFill>
                <a:latin typeface="Consolas"/>
                <a:ea typeface="Consolas"/>
                <a:cs typeface="Consolas"/>
                <a:sym typeface="Consolas"/>
              </a:rPr>
              <a:t> value </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arg1 </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arg2 </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arg3</a:t>
            </a:r>
            <a:r>
              <a:rPr lang="en">
                <a:solidFill>
                  <a:srgbClr val="616161"/>
                </a:solidFill>
                <a:latin typeface="Consolas"/>
                <a:ea typeface="Consolas"/>
                <a:cs typeface="Consolas"/>
                <a:sym typeface="Consolas"/>
              </a:rPr>
              <a:t>;</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a:t>
            </a:r>
            <a:r>
              <a:rPr lang="en">
                <a:solidFill>
                  <a:srgbClr val="9C27B0"/>
                </a:solidFill>
                <a:latin typeface="Consolas"/>
                <a:ea typeface="Consolas"/>
                <a:cs typeface="Consolas"/>
                <a:sym typeface="Consolas"/>
              </a:rPr>
              <a:t>return</a:t>
            </a:r>
            <a:r>
              <a:rPr lang="en">
                <a:solidFill>
                  <a:schemeClr val="dk1"/>
                </a:solidFill>
                <a:latin typeface="Consolas"/>
                <a:ea typeface="Consolas"/>
                <a:cs typeface="Consolas"/>
                <a:sym typeface="Consolas"/>
              </a:rPr>
              <a:t> value</a:t>
            </a:r>
            <a:r>
              <a:rPr lang="en">
                <a:solidFill>
                  <a:srgbClr val="616161"/>
                </a:solidFill>
                <a:latin typeface="Consolas"/>
                <a:ea typeface="Consolas"/>
                <a:cs typeface="Consolas"/>
                <a:sym typeface="Consolas"/>
              </a:rPr>
              <a:t>;</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rgbClr val="616161"/>
                </a:solidFill>
                <a:latin typeface="Consolas"/>
                <a:ea typeface="Consolas"/>
                <a:cs typeface="Consolas"/>
                <a:sym typeface="Consolas"/>
              </a:rPr>
              <a:t>}</a:t>
            </a:r>
            <a:endParaRPr>
              <a:solidFill>
                <a:srgbClr val="9C27B0"/>
              </a:solidFill>
              <a:latin typeface="Consolas"/>
              <a:ea typeface="Consolas"/>
              <a:cs typeface="Consolas"/>
              <a:sym typeface="Consolas"/>
            </a:endParaRPr>
          </a:p>
        </p:txBody>
      </p:sp>
      <p:sp>
        <p:nvSpPr>
          <p:cNvPr id="244" name="Google Shape;244;p30"/>
          <p:cNvSpPr/>
          <p:nvPr/>
        </p:nvSpPr>
        <p:spPr>
          <a:xfrm>
            <a:off x="487100" y="2610675"/>
            <a:ext cx="855600" cy="303300"/>
          </a:xfrm>
          <a:prstGeom prst="roundRect">
            <a:avLst>
              <a:gd name="adj" fmla="val 16667"/>
            </a:avLst>
          </a:prstGeom>
          <a:noFill/>
          <a:ln w="19050"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1800">
              <a:latin typeface="Helvetica Neue"/>
              <a:ea typeface="Helvetica Neue"/>
              <a:cs typeface="Helvetica Neue"/>
              <a:sym typeface="Helvetica Neue"/>
            </a:endParaRPr>
          </a:p>
        </p:txBody>
      </p:sp>
      <p:sp>
        <p:nvSpPr>
          <p:cNvPr id="245" name="Google Shape;245;p30"/>
          <p:cNvSpPr/>
          <p:nvPr/>
        </p:nvSpPr>
        <p:spPr>
          <a:xfrm>
            <a:off x="6692925" y="2610675"/>
            <a:ext cx="344100" cy="303300"/>
          </a:xfrm>
          <a:prstGeom prst="roundRect">
            <a:avLst>
              <a:gd name="adj" fmla="val 16667"/>
            </a:avLst>
          </a:prstGeom>
          <a:noFill/>
          <a:ln w="19050"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800">
              <a:latin typeface="Helvetica Neue"/>
              <a:ea typeface="Helvetica Neue"/>
              <a:cs typeface="Helvetica Neue"/>
              <a:sym typeface="Helvetica Neue"/>
            </a:endParaRPr>
          </a:p>
        </p:txBody>
      </p:sp>
    </p:spTree>
    <p:extLst>
      <p:ext uri="{BB962C8B-B14F-4D97-AF65-F5344CB8AC3E}">
        <p14:creationId xmlns:p14="http://schemas.microsoft.com/office/powerpoint/2010/main" val="2351032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31"/>
          <p:cNvSpPr txBox="1">
            <a:spLocks noGrp="1"/>
          </p:cNvSpPr>
          <p:nvPr>
            <p:ph type="title"/>
          </p:nvPr>
        </p:nvSpPr>
        <p:spPr>
          <a:xfrm>
            <a:off x="1411200" y="58350"/>
            <a:ext cx="7502400" cy="90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Syntax Breakdown</a:t>
            </a:r>
            <a:endParaRPr/>
          </a:p>
        </p:txBody>
      </p:sp>
      <p:sp>
        <p:nvSpPr>
          <p:cNvPr id="251" name="Google Shape;251;p31"/>
          <p:cNvSpPr txBox="1"/>
          <p:nvPr/>
        </p:nvSpPr>
        <p:spPr>
          <a:xfrm>
            <a:off x="424650" y="2184400"/>
            <a:ext cx="3764400" cy="1915500"/>
          </a:xfrm>
          <a:prstGeom prst="rect">
            <a:avLst/>
          </a:prstGeom>
          <a:solidFill>
            <a:srgbClr val="EFEFEF"/>
          </a:solidFill>
          <a:ln w="2857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a:solidFill>
                  <a:srgbClr val="9C27B0"/>
                </a:solidFill>
                <a:latin typeface="Consolas"/>
                <a:ea typeface="Consolas"/>
                <a:cs typeface="Consolas"/>
                <a:sym typeface="Consolas"/>
              </a:rPr>
              <a:t>function</a:t>
            </a:r>
            <a:r>
              <a:rPr lang="en">
                <a:solidFill>
                  <a:schemeClr val="dk1"/>
                </a:solidFill>
                <a:latin typeface="Consolas"/>
                <a:ea typeface="Consolas"/>
                <a:cs typeface="Consolas"/>
                <a:sym typeface="Consolas"/>
              </a:rPr>
              <a:t> </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arg1</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arg2</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arg3</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t>
            </a:r>
            <a:r>
              <a:rPr lang="en">
                <a:solidFill>
                  <a:srgbClr val="616161"/>
                </a:solidFill>
                <a:latin typeface="Consolas"/>
                <a:ea typeface="Consolas"/>
                <a:cs typeface="Consolas"/>
                <a:sym typeface="Consolas"/>
              </a:rPr>
              <a:t>{</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a:t>
            </a:r>
            <a:r>
              <a:rPr lang="en">
                <a:solidFill>
                  <a:srgbClr val="9C27B0"/>
                </a:solidFill>
                <a:latin typeface="Consolas"/>
                <a:ea typeface="Consolas"/>
                <a:cs typeface="Consolas"/>
                <a:sym typeface="Consolas"/>
              </a:rPr>
              <a:t>var</a:t>
            </a:r>
            <a:r>
              <a:rPr lang="en">
                <a:solidFill>
                  <a:schemeClr val="dk1"/>
                </a:solidFill>
                <a:latin typeface="Consolas"/>
                <a:ea typeface="Consolas"/>
                <a:cs typeface="Consolas"/>
                <a:sym typeface="Consolas"/>
              </a:rPr>
              <a:t> value </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arg1 </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arg2 </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arg3</a:t>
            </a:r>
            <a:r>
              <a:rPr lang="en">
                <a:solidFill>
                  <a:srgbClr val="616161"/>
                </a:solidFill>
                <a:latin typeface="Consolas"/>
                <a:ea typeface="Consolas"/>
                <a:cs typeface="Consolas"/>
                <a:sym typeface="Consolas"/>
              </a:rPr>
              <a:t>;</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a:t>
            </a:r>
            <a:r>
              <a:rPr lang="en">
                <a:solidFill>
                  <a:srgbClr val="9C27B0"/>
                </a:solidFill>
                <a:latin typeface="Consolas"/>
                <a:ea typeface="Consolas"/>
                <a:cs typeface="Consolas"/>
                <a:sym typeface="Consolas"/>
              </a:rPr>
              <a:t>return</a:t>
            </a:r>
            <a:r>
              <a:rPr lang="en">
                <a:solidFill>
                  <a:schemeClr val="dk1"/>
                </a:solidFill>
                <a:latin typeface="Consolas"/>
                <a:ea typeface="Consolas"/>
                <a:cs typeface="Consolas"/>
                <a:sym typeface="Consolas"/>
              </a:rPr>
              <a:t> value</a:t>
            </a:r>
            <a:r>
              <a:rPr lang="en">
                <a:solidFill>
                  <a:srgbClr val="616161"/>
                </a:solidFill>
                <a:latin typeface="Consolas"/>
                <a:ea typeface="Consolas"/>
                <a:cs typeface="Consolas"/>
                <a:sym typeface="Consolas"/>
              </a:rPr>
              <a:t>;</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rgbClr val="616161"/>
                </a:solidFill>
                <a:latin typeface="Consolas"/>
                <a:ea typeface="Consolas"/>
                <a:cs typeface="Consolas"/>
                <a:sym typeface="Consolas"/>
              </a:rPr>
              <a:t>}</a:t>
            </a:r>
            <a:endParaRPr sz="1800">
              <a:latin typeface="Consolas"/>
              <a:ea typeface="Consolas"/>
              <a:cs typeface="Consolas"/>
              <a:sym typeface="Consolas"/>
            </a:endParaRPr>
          </a:p>
        </p:txBody>
      </p:sp>
      <p:sp>
        <p:nvSpPr>
          <p:cNvPr id="252" name="Google Shape;252;p31"/>
          <p:cNvSpPr txBox="1"/>
          <p:nvPr/>
        </p:nvSpPr>
        <p:spPr>
          <a:xfrm>
            <a:off x="4853100" y="2184400"/>
            <a:ext cx="3840900" cy="1915500"/>
          </a:xfrm>
          <a:prstGeom prst="rect">
            <a:avLst/>
          </a:prstGeom>
          <a:solidFill>
            <a:srgbClr val="EFEFEF"/>
          </a:solidFill>
          <a:ln w="2857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arg1</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arg2</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arg3</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t>
            </a:r>
            <a:r>
              <a:rPr lang="en">
                <a:solidFill>
                  <a:srgbClr val="616161"/>
                </a:solidFill>
                <a:latin typeface="Consolas"/>
                <a:ea typeface="Consolas"/>
                <a:cs typeface="Consolas"/>
                <a:sym typeface="Consolas"/>
              </a:rPr>
              <a:t>=&gt;</a:t>
            </a:r>
            <a:r>
              <a:rPr lang="en">
                <a:solidFill>
                  <a:schemeClr val="dk1"/>
                </a:solidFill>
                <a:latin typeface="Consolas"/>
                <a:ea typeface="Consolas"/>
                <a:cs typeface="Consolas"/>
                <a:sym typeface="Consolas"/>
              </a:rPr>
              <a:t> </a:t>
            </a:r>
            <a:r>
              <a:rPr lang="en">
                <a:solidFill>
                  <a:srgbClr val="616161"/>
                </a:solidFill>
                <a:latin typeface="Consolas"/>
                <a:ea typeface="Consolas"/>
                <a:cs typeface="Consolas"/>
                <a:sym typeface="Consolas"/>
              </a:rPr>
              <a:t>{</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a:t>
            </a:r>
            <a:r>
              <a:rPr lang="en">
                <a:solidFill>
                  <a:srgbClr val="9C27B0"/>
                </a:solidFill>
                <a:latin typeface="Consolas"/>
                <a:ea typeface="Consolas"/>
                <a:cs typeface="Consolas"/>
                <a:sym typeface="Consolas"/>
              </a:rPr>
              <a:t>var</a:t>
            </a:r>
            <a:r>
              <a:rPr lang="en">
                <a:solidFill>
                  <a:schemeClr val="dk1"/>
                </a:solidFill>
                <a:latin typeface="Consolas"/>
                <a:ea typeface="Consolas"/>
                <a:cs typeface="Consolas"/>
                <a:sym typeface="Consolas"/>
              </a:rPr>
              <a:t> value </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arg1 </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arg2 </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arg3</a:t>
            </a:r>
            <a:r>
              <a:rPr lang="en">
                <a:solidFill>
                  <a:srgbClr val="616161"/>
                </a:solidFill>
                <a:latin typeface="Consolas"/>
                <a:ea typeface="Consolas"/>
                <a:cs typeface="Consolas"/>
                <a:sym typeface="Consolas"/>
              </a:rPr>
              <a:t>;</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a:t>
            </a:r>
            <a:r>
              <a:rPr lang="en">
                <a:solidFill>
                  <a:srgbClr val="9C27B0"/>
                </a:solidFill>
                <a:latin typeface="Consolas"/>
                <a:ea typeface="Consolas"/>
                <a:cs typeface="Consolas"/>
                <a:sym typeface="Consolas"/>
              </a:rPr>
              <a:t>return</a:t>
            </a:r>
            <a:r>
              <a:rPr lang="en">
                <a:solidFill>
                  <a:schemeClr val="dk1"/>
                </a:solidFill>
                <a:latin typeface="Consolas"/>
                <a:ea typeface="Consolas"/>
                <a:cs typeface="Consolas"/>
                <a:sym typeface="Consolas"/>
              </a:rPr>
              <a:t> value</a:t>
            </a:r>
            <a:r>
              <a:rPr lang="en">
                <a:solidFill>
                  <a:srgbClr val="616161"/>
                </a:solidFill>
                <a:latin typeface="Consolas"/>
                <a:ea typeface="Consolas"/>
                <a:cs typeface="Consolas"/>
                <a:sym typeface="Consolas"/>
              </a:rPr>
              <a:t>;</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rgbClr val="616161"/>
                </a:solidFill>
                <a:latin typeface="Consolas"/>
                <a:ea typeface="Consolas"/>
                <a:cs typeface="Consolas"/>
                <a:sym typeface="Consolas"/>
              </a:rPr>
              <a:t>}</a:t>
            </a:r>
            <a:endParaRPr>
              <a:solidFill>
                <a:srgbClr val="9C27B0"/>
              </a:solidFill>
              <a:latin typeface="Consolas"/>
              <a:ea typeface="Consolas"/>
              <a:cs typeface="Consolas"/>
              <a:sym typeface="Consolas"/>
            </a:endParaRPr>
          </a:p>
        </p:txBody>
      </p:sp>
      <p:sp>
        <p:nvSpPr>
          <p:cNvPr id="253" name="Google Shape;253;p31"/>
          <p:cNvSpPr/>
          <p:nvPr/>
        </p:nvSpPr>
        <p:spPr>
          <a:xfrm>
            <a:off x="1368650" y="2610675"/>
            <a:ext cx="1829400" cy="303300"/>
          </a:xfrm>
          <a:prstGeom prst="roundRect">
            <a:avLst>
              <a:gd name="adj" fmla="val 16667"/>
            </a:avLst>
          </a:prstGeom>
          <a:noFill/>
          <a:ln w="19050"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1800">
              <a:latin typeface="Helvetica Neue"/>
              <a:ea typeface="Helvetica Neue"/>
              <a:cs typeface="Helvetica Neue"/>
              <a:sym typeface="Helvetica Neue"/>
            </a:endParaRPr>
          </a:p>
        </p:txBody>
      </p:sp>
      <p:sp>
        <p:nvSpPr>
          <p:cNvPr id="254" name="Google Shape;254;p31"/>
          <p:cNvSpPr/>
          <p:nvPr/>
        </p:nvSpPr>
        <p:spPr>
          <a:xfrm>
            <a:off x="4925000" y="2610675"/>
            <a:ext cx="1803900" cy="303300"/>
          </a:xfrm>
          <a:prstGeom prst="roundRect">
            <a:avLst>
              <a:gd name="adj" fmla="val 16667"/>
            </a:avLst>
          </a:prstGeom>
          <a:noFill/>
          <a:ln w="19050"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800">
              <a:latin typeface="Helvetica Neue"/>
              <a:ea typeface="Helvetica Neue"/>
              <a:cs typeface="Helvetica Neue"/>
              <a:sym typeface="Helvetica Neue"/>
            </a:endParaRPr>
          </a:p>
        </p:txBody>
      </p:sp>
    </p:spTree>
    <p:extLst>
      <p:ext uri="{BB962C8B-B14F-4D97-AF65-F5344CB8AC3E}">
        <p14:creationId xmlns:p14="http://schemas.microsoft.com/office/powerpoint/2010/main" val="3102962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32"/>
          <p:cNvSpPr txBox="1">
            <a:spLocks noGrp="1"/>
          </p:cNvSpPr>
          <p:nvPr>
            <p:ph type="title"/>
          </p:nvPr>
        </p:nvSpPr>
        <p:spPr>
          <a:xfrm>
            <a:off x="1411200" y="58350"/>
            <a:ext cx="7502400" cy="90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Syntax Breakdown</a:t>
            </a:r>
            <a:endParaRPr/>
          </a:p>
        </p:txBody>
      </p:sp>
      <p:sp>
        <p:nvSpPr>
          <p:cNvPr id="260" name="Google Shape;260;p32"/>
          <p:cNvSpPr txBox="1"/>
          <p:nvPr/>
        </p:nvSpPr>
        <p:spPr>
          <a:xfrm>
            <a:off x="424650" y="2184400"/>
            <a:ext cx="3764400" cy="1915500"/>
          </a:xfrm>
          <a:prstGeom prst="rect">
            <a:avLst/>
          </a:prstGeom>
          <a:solidFill>
            <a:srgbClr val="EFEFEF"/>
          </a:solidFill>
          <a:ln w="2857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a:solidFill>
                  <a:srgbClr val="9C27B0"/>
                </a:solidFill>
                <a:latin typeface="Consolas"/>
                <a:ea typeface="Consolas"/>
                <a:cs typeface="Consolas"/>
                <a:sym typeface="Consolas"/>
              </a:rPr>
              <a:t>function</a:t>
            </a:r>
            <a:r>
              <a:rPr lang="en">
                <a:solidFill>
                  <a:schemeClr val="dk1"/>
                </a:solidFill>
                <a:latin typeface="Consolas"/>
                <a:ea typeface="Consolas"/>
                <a:cs typeface="Consolas"/>
                <a:sym typeface="Consolas"/>
              </a:rPr>
              <a:t> </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arg1</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arg2</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arg3</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t>
            </a:r>
            <a:r>
              <a:rPr lang="en">
                <a:solidFill>
                  <a:srgbClr val="616161"/>
                </a:solidFill>
                <a:latin typeface="Consolas"/>
                <a:ea typeface="Consolas"/>
                <a:cs typeface="Consolas"/>
                <a:sym typeface="Consolas"/>
              </a:rPr>
              <a:t>{</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a:t>
            </a:r>
            <a:r>
              <a:rPr lang="en">
                <a:solidFill>
                  <a:srgbClr val="9C27B0"/>
                </a:solidFill>
                <a:latin typeface="Consolas"/>
                <a:ea typeface="Consolas"/>
                <a:cs typeface="Consolas"/>
                <a:sym typeface="Consolas"/>
              </a:rPr>
              <a:t>var</a:t>
            </a:r>
            <a:r>
              <a:rPr lang="en">
                <a:solidFill>
                  <a:schemeClr val="dk1"/>
                </a:solidFill>
                <a:latin typeface="Consolas"/>
                <a:ea typeface="Consolas"/>
                <a:cs typeface="Consolas"/>
                <a:sym typeface="Consolas"/>
              </a:rPr>
              <a:t> value </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arg1 </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arg2 </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arg3</a:t>
            </a:r>
            <a:r>
              <a:rPr lang="en">
                <a:solidFill>
                  <a:srgbClr val="616161"/>
                </a:solidFill>
                <a:latin typeface="Consolas"/>
                <a:ea typeface="Consolas"/>
                <a:cs typeface="Consolas"/>
                <a:sym typeface="Consolas"/>
              </a:rPr>
              <a:t>;</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a:t>
            </a:r>
            <a:r>
              <a:rPr lang="en">
                <a:solidFill>
                  <a:srgbClr val="9C27B0"/>
                </a:solidFill>
                <a:latin typeface="Consolas"/>
                <a:ea typeface="Consolas"/>
                <a:cs typeface="Consolas"/>
                <a:sym typeface="Consolas"/>
              </a:rPr>
              <a:t>return</a:t>
            </a:r>
            <a:r>
              <a:rPr lang="en">
                <a:solidFill>
                  <a:schemeClr val="dk1"/>
                </a:solidFill>
                <a:latin typeface="Consolas"/>
                <a:ea typeface="Consolas"/>
                <a:cs typeface="Consolas"/>
                <a:sym typeface="Consolas"/>
              </a:rPr>
              <a:t> value</a:t>
            </a:r>
            <a:r>
              <a:rPr lang="en">
                <a:solidFill>
                  <a:srgbClr val="616161"/>
                </a:solidFill>
                <a:latin typeface="Consolas"/>
                <a:ea typeface="Consolas"/>
                <a:cs typeface="Consolas"/>
                <a:sym typeface="Consolas"/>
              </a:rPr>
              <a:t>;</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rgbClr val="616161"/>
                </a:solidFill>
                <a:latin typeface="Consolas"/>
                <a:ea typeface="Consolas"/>
                <a:cs typeface="Consolas"/>
                <a:sym typeface="Consolas"/>
              </a:rPr>
              <a:t>}</a:t>
            </a:r>
            <a:endParaRPr sz="1800">
              <a:latin typeface="Consolas"/>
              <a:ea typeface="Consolas"/>
              <a:cs typeface="Consolas"/>
              <a:sym typeface="Consolas"/>
            </a:endParaRPr>
          </a:p>
        </p:txBody>
      </p:sp>
      <p:sp>
        <p:nvSpPr>
          <p:cNvPr id="261" name="Google Shape;261;p32"/>
          <p:cNvSpPr txBox="1"/>
          <p:nvPr/>
        </p:nvSpPr>
        <p:spPr>
          <a:xfrm>
            <a:off x="4853100" y="2184400"/>
            <a:ext cx="3840900" cy="1915500"/>
          </a:xfrm>
          <a:prstGeom prst="rect">
            <a:avLst/>
          </a:prstGeom>
          <a:solidFill>
            <a:srgbClr val="EFEFEF"/>
          </a:solidFill>
          <a:ln w="2857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arg1</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arg2</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arg3</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t>
            </a:r>
            <a:r>
              <a:rPr lang="en">
                <a:solidFill>
                  <a:srgbClr val="616161"/>
                </a:solidFill>
                <a:latin typeface="Consolas"/>
                <a:ea typeface="Consolas"/>
                <a:cs typeface="Consolas"/>
                <a:sym typeface="Consolas"/>
              </a:rPr>
              <a:t>=&gt;</a:t>
            </a:r>
            <a:r>
              <a:rPr lang="en">
                <a:solidFill>
                  <a:schemeClr val="dk1"/>
                </a:solidFill>
                <a:latin typeface="Consolas"/>
                <a:ea typeface="Consolas"/>
                <a:cs typeface="Consolas"/>
                <a:sym typeface="Consolas"/>
              </a:rPr>
              <a:t> </a:t>
            </a:r>
            <a:r>
              <a:rPr lang="en">
                <a:solidFill>
                  <a:srgbClr val="616161"/>
                </a:solidFill>
                <a:latin typeface="Consolas"/>
                <a:ea typeface="Consolas"/>
                <a:cs typeface="Consolas"/>
                <a:sym typeface="Consolas"/>
              </a:rPr>
              <a:t>{</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a:t>
            </a:r>
            <a:r>
              <a:rPr lang="en">
                <a:solidFill>
                  <a:srgbClr val="9C27B0"/>
                </a:solidFill>
                <a:latin typeface="Consolas"/>
                <a:ea typeface="Consolas"/>
                <a:cs typeface="Consolas"/>
                <a:sym typeface="Consolas"/>
              </a:rPr>
              <a:t>var</a:t>
            </a:r>
            <a:r>
              <a:rPr lang="en">
                <a:solidFill>
                  <a:schemeClr val="dk1"/>
                </a:solidFill>
                <a:latin typeface="Consolas"/>
                <a:ea typeface="Consolas"/>
                <a:cs typeface="Consolas"/>
                <a:sym typeface="Consolas"/>
              </a:rPr>
              <a:t> value </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arg1 </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arg2 </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arg3</a:t>
            </a:r>
            <a:r>
              <a:rPr lang="en">
                <a:solidFill>
                  <a:srgbClr val="616161"/>
                </a:solidFill>
                <a:latin typeface="Consolas"/>
                <a:ea typeface="Consolas"/>
                <a:cs typeface="Consolas"/>
                <a:sym typeface="Consolas"/>
              </a:rPr>
              <a:t>;</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a:t>
            </a:r>
            <a:r>
              <a:rPr lang="en">
                <a:solidFill>
                  <a:srgbClr val="9C27B0"/>
                </a:solidFill>
                <a:latin typeface="Consolas"/>
                <a:ea typeface="Consolas"/>
                <a:cs typeface="Consolas"/>
                <a:sym typeface="Consolas"/>
              </a:rPr>
              <a:t>return</a:t>
            </a:r>
            <a:r>
              <a:rPr lang="en">
                <a:solidFill>
                  <a:schemeClr val="dk1"/>
                </a:solidFill>
                <a:latin typeface="Consolas"/>
                <a:ea typeface="Consolas"/>
                <a:cs typeface="Consolas"/>
                <a:sym typeface="Consolas"/>
              </a:rPr>
              <a:t> value</a:t>
            </a:r>
            <a:r>
              <a:rPr lang="en">
                <a:solidFill>
                  <a:srgbClr val="616161"/>
                </a:solidFill>
                <a:latin typeface="Consolas"/>
                <a:ea typeface="Consolas"/>
                <a:cs typeface="Consolas"/>
                <a:sym typeface="Consolas"/>
              </a:rPr>
              <a:t>;</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rgbClr val="616161"/>
                </a:solidFill>
                <a:latin typeface="Consolas"/>
                <a:ea typeface="Consolas"/>
                <a:cs typeface="Consolas"/>
                <a:sym typeface="Consolas"/>
              </a:rPr>
              <a:t>}</a:t>
            </a:r>
            <a:endParaRPr>
              <a:solidFill>
                <a:srgbClr val="9C27B0"/>
              </a:solidFill>
              <a:latin typeface="Consolas"/>
              <a:ea typeface="Consolas"/>
              <a:cs typeface="Consolas"/>
              <a:sym typeface="Consolas"/>
            </a:endParaRPr>
          </a:p>
        </p:txBody>
      </p:sp>
      <p:sp>
        <p:nvSpPr>
          <p:cNvPr id="262" name="Google Shape;262;p32"/>
          <p:cNvSpPr/>
          <p:nvPr/>
        </p:nvSpPr>
        <p:spPr>
          <a:xfrm>
            <a:off x="477525" y="2880275"/>
            <a:ext cx="3328800" cy="794100"/>
          </a:xfrm>
          <a:prstGeom prst="roundRect">
            <a:avLst>
              <a:gd name="adj" fmla="val 16667"/>
            </a:avLst>
          </a:prstGeom>
          <a:noFill/>
          <a:ln w="19050"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1800">
              <a:latin typeface="Helvetica Neue"/>
              <a:ea typeface="Helvetica Neue"/>
              <a:cs typeface="Helvetica Neue"/>
              <a:sym typeface="Helvetica Neue"/>
            </a:endParaRPr>
          </a:p>
        </p:txBody>
      </p:sp>
      <p:sp>
        <p:nvSpPr>
          <p:cNvPr id="263" name="Google Shape;263;p32"/>
          <p:cNvSpPr/>
          <p:nvPr/>
        </p:nvSpPr>
        <p:spPr>
          <a:xfrm>
            <a:off x="4897350" y="2896250"/>
            <a:ext cx="3304800" cy="760500"/>
          </a:xfrm>
          <a:prstGeom prst="roundRect">
            <a:avLst>
              <a:gd name="adj" fmla="val 16667"/>
            </a:avLst>
          </a:prstGeom>
          <a:noFill/>
          <a:ln w="19050"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800">
              <a:latin typeface="Helvetica Neue"/>
              <a:ea typeface="Helvetica Neue"/>
              <a:cs typeface="Helvetica Neue"/>
              <a:sym typeface="Helvetica Neue"/>
            </a:endParaRPr>
          </a:p>
        </p:txBody>
      </p:sp>
    </p:spTree>
    <p:extLst>
      <p:ext uri="{BB962C8B-B14F-4D97-AF65-F5344CB8AC3E}">
        <p14:creationId xmlns:p14="http://schemas.microsoft.com/office/powerpoint/2010/main" val="1774623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33"/>
          <p:cNvSpPr txBox="1"/>
          <p:nvPr/>
        </p:nvSpPr>
        <p:spPr>
          <a:xfrm>
            <a:off x="424650" y="2416000"/>
            <a:ext cx="3764400" cy="1503600"/>
          </a:xfrm>
          <a:prstGeom prst="rect">
            <a:avLst/>
          </a:prstGeom>
          <a:solidFill>
            <a:srgbClr val="EFEFEF"/>
          </a:solidFill>
          <a:ln w="2857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a:solidFill>
                  <a:srgbClr val="9C27B0"/>
                </a:solidFill>
                <a:latin typeface="Consolas"/>
                <a:ea typeface="Consolas"/>
                <a:cs typeface="Consolas"/>
                <a:sym typeface="Consolas"/>
              </a:rPr>
              <a:t>function</a:t>
            </a:r>
            <a:r>
              <a:rPr lang="en">
                <a:solidFill>
                  <a:schemeClr val="dk1"/>
                </a:solidFill>
                <a:latin typeface="Consolas"/>
                <a:ea typeface="Consolas"/>
                <a:cs typeface="Consolas"/>
                <a:sym typeface="Consolas"/>
              </a:rPr>
              <a:t> </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arg1</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arg2</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arg3</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t>
            </a:r>
            <a:r>
              <a:rPr lang="en">
                <a:solidFill>
                  <a:srgbClr val="616161"/>
                </a:solidFill>
                <a:latin typeface="Consolas"/>
                <a:ea typeface="Consolas"/>
                <a:cs typeface="Consolas"/>
                <a:sym typeface="Consolas"/>
              </a:rPr>
              <a:t>{</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a:t>
            </a:r>
            <a:r>
              <a:rPr lang="en">
                <a:solidFill>
                  <a:srgbClr val="9C27B0"/>
                </a:solidFill>
                <a:latin typeface="Consolas"/>
                <a:ea typeface="Consolas"/>
                <a:cs typeface="Consolas"/>
                <a:sym typeface="Consolas"/>
              </a:rPr>
              <a:t>return</a:t>
            </a:r>
            <a:r>
              <a:rPr lang="en">
                <a:solidFill>
                  <a:schemeClr val="dk1"/>
                </a:solidFill>
                <a:latin typeface="Consolas"/>
                <a:ea typeface="Consolas"/>
                <a:cs typeface="Consolas"/>
                <a:sym typeface="Consolas"/>
              </a:rPr>
              <a:t> arg1</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length</a:t>
            </a:r>
            <a:r>
              <a:rPr lang="en">
                <a:solidFill>
                  <a:srgbClr val="616161"/>
                </a:solidFill>
                <a:latin typeface="Consolas"/>
                <a:ea typeface="Consolas"/>
                <a:cs typeface="Consolas"/>
                <a:sym typeface="Consolas"/>
              </a:rPr>
              <a:t>;</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rgbClr val="616161"/>
                </a:solidFill>
                <a:latin typeface="Consolas"/>
                <a:ea typeface="Consolas"/>
                <a:cs typeface="Consolas"/>
                <a:sym typeface="Consolas"/>
              </a:rPr>
              <a:t>}</a:t>
            </a:r>
            <a:endParaRPr>
              <a:solidFill>
                <a:srgbClr val="9C27B0"/>
              </a:solidFill>
              <a:latin typeface="Consolas"/>
              <a:ea typeface="Consolas"/>
              <a:cs typeface="Consolas"/>
              <a:sym typeface="Consolas"/>
            </a:endParaRPr>
          </a:p>
        </p:txBody>
      </p:sp>
      <p:sp>
        <p:nvSpPr>
          <p:cNvPr id="269" name="Google Shape;269;p33"/>
          <p:cNvSpPr txBox="1"/>
          <p:nvPr/>
        </p:nvSpPr>
        <p:spPr>
          <a:xfrm>
            <a:off x="4916800" y="2416000"/>
            <a:ext cx="3764400" cy="1503600"/>
          </a:xfrm>
          <a:prstGeom prst="rect">
            <a:avLst/>
          </a:prstGeom>
          <a:solidFill>
            <a:srgbClr val="EFEFEF"/>
          </a:solidFill>
          <a:ln w="2857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arg1</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arg2</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arg3</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t>
            </a:r>
            <a:r>
              <a:rPr lang="en">
                <a:solidFill>
                  <a:srgbClr val="616161"/>
                </a:solidFill>
                <a:latin typeface="Consolas"/>
                <a:ea typeface="Consolas"/>
                <a:cs typeface="Consolas"/>
                <a:sym typeface="Consolas"/>
              </a:rPr>
              <a:t>=&gt;</a:t>
            </a:r>
            <a:r>
              <a:rPr lang="en">
                <a:solidFill>
                  <a:schemeClr val="dk1"/>
                </a:solidFill>
                <a:latin typeface="Consolas"/>
                <a:ea typeface="Consolas"/>
                <a:cs typeface="Consolas"/>
                <a:sym typeface="Consolas"/>
              </a:rPr>
              <a:t> arg1</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length</a:t>
            </a:r>
            <a:endParaRPr>
              <a:solidFill>
                <a:srgbClr val="9C27B0"/>
              </a:solidFill>
              <a:latin typeface="Consolas"/>
              <a:ea typeface="Consolas"/>
              <a:cs typeface="Consolas"/>
              <a:sym typeface="Consolas"/>
            </a:endParaRPr>
          </a:p>
        </p:txBody>
      </p:sp>
      <p:sp>
        <p:nvSpPr>
          <p:cNvPr id="270" name="Google Shape;270;p33"/>
          <p:cNvSpPr txBox="1">
            <a:spLocks noGrp="1"/>
          </p:cNvSpPr>
          <p:nvPr>
            <p:ph type="body" idx="1"/>
          </p:nvPr>
        </p:nvSpPr>
        <p:spPr>
          <a:xfrm>
            <a:off x="539500" y="1257300"/>
            <a:ext cx="8141700" cy="760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If an arrow function is simply returning a single line of code, you can omit the curly brackets and the return keyword.</a:t>
            </a:r>
            <a:endParaRPr/>
          </a:p>
        </p:txBody>
      </p:sp>
      <p:sp>
        <p:nvSpPr>
          <p:cNvPr id="271" name="Google Shape;271;p33"/>
          <p:cNvSpPr txBox="1">
            <a:spLocks noGrp="1"/>
          </p:cNvSpPr>
          <p:nvPr>
            <p:ph type="title"/>
          </p:nvPr>
        </p:nvSpPr>
        <p:spPr>
          <a:xfrm>
            <a:off x="1411200" y="58350"/>
            <a:ext cx="7502400" cy="90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Syntax Breakdown</a:t>
            </a:r>
            <a:endParaRPr/>
          </a:p>
        </p:txBody>
      </p:sp>
      <p:sp>
        <p:nvSpPr>
          <p:cNvPr id="272" name="Google Shape;272;p33"/>
          <p:cNvSpPr/>
          <p:nvPr/>
        </p:nvSpPr>
        <p:spPr>
          <a:xfrm>
            <a:off x="613150" y="3003450"/>
            <a:ext cx="2081700" cy="366000"/>
          </a:xfrm>
          <a:prstGeom prst="roundRect">
            <a:avLst>
              <a:gd name="adj" fmla="val 16667"/>
            </a:avLst>
          </a:prstGeom>
          <a:noFill/>
          <a:ln w="19050"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1800">
              <a:latin typeface="Helvetica Neue"/>
              <a:ea typeface="Helvetica Neue"/>
              <a:cs typeface="Helvetica Neue"/>
              <a:sym typeface="Helvetica Neue"/>
            </a:endParaRPr>
          </a:p>
        </p:txBody>
      </p:sp>
      <p:sp>
        <p:nvSpPr>
          <p:cNvPr id="273" name="Google Shape;273;p33"/>
          <p:cNvSpPr/>
          <p:nvPr/>
        </p:nvSpPr>
        <p:spPr>
          <a:xfrm>
            <a:off x="7113550" y="2901275"/>
            <a:ext cx="1200600" cy="450600"/>
          </a:xfrm>
          <a:prstGeom prst="roundRect">
            <a:avLst>
              <a:gd name="adj" fmla="val 16667"/>
            </a:avLst>
          </a:prstGeom>
          <a:noFill/>
          <a:ln w="19050"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800">
              <a:latin typeface="Helvetica Neue"/>
              <a:ea typeface="Helvetica Neue"/>
              <a:cs typeface="Helvetica Neue"/>
              <a:sym typeface="Helvetica Neue"/>
            </a:endParaRPr>
          </a:p>
        </p:txBody>
      </p:sp>
    </p:spTree>
    <p:extLst>
      <p:ext uri="{BB962C8B-B14F-4D97-AF65-F5344CB8AC3E}">
        <p14:creationId xmlns:p14="http://schemas.microsoft.com/office/powerpoint/2010/main" val="410234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34"/>
          <p:cNvSpPr txBox="1"/>
          <p:nvPr/>
        </p:nvSpPr>
        <p:spPr>
          <a:xfrm>
            <a:off x="424650" y="2416000"/>
            <a:ext cx="3764400" cy="1503600"/>
          </a:xfrm>
          <a:prstGeom prst="rect">
            <a:avLst/>
          </a:prstGeom>
          <a:solidFill>
            <a:srgbClr val="EFEFEF"/>
          </a:solidFill>
          <a:ln w="2857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a:solidFill>
                  <a:srgbClr val="9C27B0"/>
                </a:solidFill>
                <a:latin typeface="Consolas"/>
                <a:ea typeface="Consolas"/>
                <a:cs typeface="Consolas"/>
                <a:sym typeface="Consolas"/>
              </a:rPr>
              <a:t>function</a:t>
            </a:r>
            <a:r>
              <a:rPr lang="en">
                <a:solidFill>
                  <a:schemeClr val="dk1"/>
                </a:solidFill>
                <a:latin typeface="Consolas"/>
                <a:ea typeface="Consolas"/>
                <a:cs typeface="Consolas"/>
                <a:sym typeface="Consolas"/>
              </a:rPr>
              <a:t> myFunc </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arg1</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arg2</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arg3</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t>
            </a:r>
            <a:r>
              <a:rPr lang="en">
                <a:solidFill>
                  <a:srgbClr val="616161"/>
                </a:solidFill>
                <a:latin typeface="Consolas"/>
                <a:ea typeface="Consolas"/>
                <a:cs typeface="Consolas"/>
                <a:sym typeface="Consolas"/>
              </a:rPr>
              <a:t>{</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a:t>
            </a:r>
            <a:r>
              <a:rPr lang="en">
                <a:solidFill>
                  <a:srgbClr val="9C27B0"/>
                </a:solidFill>
                <a:latin typeface="Consolas"/>
                <a:ea typeface="Consolas"/>
                <a:cs typeface="Consolas"/>
                <a:sym typeface="Consolas"/>
              </a:rPr>
              <a:t>return</a:t>
            </a:r>
            <a:r>
              <a:rPr lang="en">
                <a:solidFill>
                  <a:schemeClr val="dk1"/>
                </a:solidFill>
                <a:latin typeface="Consolas"/>
                <a:ea typeface="Consolas"/>
                <a:cs typeface="Consolas"/>
                <a:sym typeface="Consolas"/>
              </a:rPr>
              <a:t> arg1</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length</a:t>
            </a:r>
            <a:r>
              <a:rPr lang="en">
                <a:solidFill>
                  <a:srgbClr val="616161"/>
                </a:solidFill>
                <a:latin typeface="Consolas"/>
                <a:ea typeface="Consolas"/>
                <a:cs typeface="Consolas"/>
                <a:sym typeface="Consolas"/>
              </a:rPr>
              <a:t>;</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rgbClr val="616161"/>
                </a:solidFill>
                <a:latin typeface="Consolas"/>
                <a:ea typeface="Consolas"/>
                <a:cs typeface="Consolas"/>
                <a:sym typeface="Consolas"/>
              </a:rPr>
              <a:t>}</a:t>
            </a:r>
            <a:endParaRPr>
              <a:solidFill>
                <a:srgbClr val="9C27B0"/>
              </a:solidFill>
              <a:latin typeface="Consolas"/>
              <a:ea typeface="Consolas"/>
              <a:cs typeface="Consolas"/>
              <a:sym typeface="Consolas"/>
            </a:endParaRPr>
          </a:p>
        </p:txBody>
      </p:sp>
      <p:sp>
        <p:nvSpPr>
          <p:cNvPr id="279" name="Google Shape;279;p34"/>
          <p:cNvSpPr txBox="1"/>
          <p:nvPr/>
        </p:nvSpPr>
        <p:spPr>
          <a:xfrm>
            <a:off x="4916800" y="2416000"/>
            <a:ext cx="3764400" cy="1503600"/>
          </a:xfrm>
          <a:prstGeom prst="rect">
            <a:avLst/>
          </a:prstGeom>
          <a:solidFill>
            <a:srgbClr val="EFEFEF"/>
          </a:solidFill>
          <a:ln w="2857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a:solidFill>
                  <a:srgbClr val="9C27B0"/>
                </a:solidFill>
                <a:latin typeface="Consolas"/>
                <a:ea typeface="Consolas"/>
                <a:cs typeface="Consolas"/>
                <a:sym typeface="Consolas"/>
              </a:rPr>
              <a:t>let</a:t>
            </a:r>
            <a:r>
              <a:rPr lang="en">
                <a:solidFill>
                  <a:srgbClr val="616161"/>
                </a:solidFill>
                <a:latin typeface="Consolas"/>
                <a:ea typeface="Consolas"/>
                <a:cs typeface="Consolas"/>
                <a:sym typeface="Consolas"/>
              </a:rPr>
              <a:t> </a:t>
            </a:r>
            <a:r>
              <a:rPr lang="en">
                <a:solidFill>
                  <a:schemeClr val="dk1"/>
                </a:solidFill>
                <a:latin typeface="Consolas"/>
                <a:ea typeface="Consolas"/>
                <a:cs typeface="Consolas"/>
                <a:sym typeface="Consolas"/>
              </a:rPr>
              <a:t>myFunc</a:t>
            </a:r>
            <a:r>
              <a:rPr lang="en">
                <a:solidFill>
                  <a:srgbClr val="616161"/>
                </a:solidFill>
                <a:latin typeface="Consolas"/>
                <a:ea typeface="Consolas"/>
                <a:cs typeface="Consolas"/>
                <a:sym typeface="Consolas"/>
              </a:rPr>
              <a:t> = (</a:t>
            </a:r>
            <a:r>
              <a:rPr lang="en">
                <a:solidFill>
                  <a:schemeClr val="dk1"/>
                </a:solidFill>
                <a:latin typeface="Consolas"/>
                <a:ea typeface="Consolas"/>
                <a:cs typeface="Consolas"/>
                <a:sym typeface="Consolas"/>
              </a:rPr>
              <a:t>arg1</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arg2</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arg3</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t>
            </a:r>
            <a:r>
              <a:rPr lang="en">
                <a:solidFill>
                  <a:srgbClr val="616161"/>
                </a:solidFill>
                <a:latin typeface="Consolas"/>
                <a:ea typeface="Consolas"/>
                <a:cs typeface="Consolas"/>
                <a:sym typeface="Consolas"/>
              </a:rPr>
              <a:t>=&gt;</a:t>
            </a:r>
            <a:r>
              <a:rPr lang="en">
                <a:solidFill>
                  <a:schemeClr val="dk1"/>
                </a:solidFill>
                <a:latin typeface="Consolas"/>
                <a:ea typeface="Consolas"/>
                <a:cs typeface="Consolas"/>
                <a:sym typeface="Consolas"/>
              </a:rPr>
              <a:t> arg1</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length</a:t>
            </a:r>
            <a:endParaRPr>
              <a:solidFill>
                <a:srgbClr val="9C27B0"/>
              </a:solidFill>
              <a:latin typeface="Consolas"/>
              <a:ea typeface="Consolas"/>
              <a:cs typeface="Consolas"/>
              <a:sym typeface="Consolas"/>
            </a:endParaRPr>
          </a:p>
        </p:txBody>
      </p:sp>
      <p:sp>
        <p:nvSpPr>
          <p:cNvPr id="280" name="Google Shape;280;p34"/>
          <p:cNvSpPr txBox="1">
            <a:spLocks noGrp="1"/>
          </p:cNvSpPr>
          <p:nvPr>
            <p:ph type="body" idx="1"/>
          </p:nvPr>
        </p:nvSpPr>
        <p:spPr>
          <a:xfrm>
            <a:off x="539500" y="1257300"/>
            <a:ext cx="8141700" cy="760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Name these arrow functions by assigning it to a variable</a:t>
            </a:r>
            <a:endParaRPr/>
          </a:p>
        </p:txBody>
      </p:sp>
      <p:sp>
        <p:nvSpPr>
          <p:cNvPr id="281" name="Google Shape;281;p34"/>
          <p:cNvSpPr txBox="1">
            <a:spLocks noGrp="1"/>
          </p:cNvSpPr>
          <p:nvPr>
            <p:ph type="title"/>
          </p:nvPr>
        </p:nvSpPr>
        <p:spPr>
          <a:xfrm>
            <a:off x="1411200" y="58350"/>
            <a:ext cx="7502400" cy="90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Syntax Breakdown</a:t>
            </a:r>
            <a:endParaRPr/>
          </a:p>
        </p:txBody>
      </p:sp>
      <p:sp>
        <p:nvSpPr>
          <p:cNvPr id="282" name="Google Shape;282;p34"/>
          <p:cNvSpPr/>
          <p:nvPr/>
        </p:nvSpPr>
        <p:spPr>
          <a:xfrm>
            <a:off x="1339500" y="2745225"/>
            <a:ext cx="697800" cy="309000"/>
          </a:xfrm>
          <a:prstGeom prst="roundRect">
            <a:avLst>
              <a:gd name="adj" fmla="val 16667"/>
            </a:avLst>
          </a:prstGeom>
          <a:noFill/>
          <a:ln w="19050"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1800">
              <a:latin typeface="Helvetica Neue"/>
              <a:ea typeface="Helvetica Neue"/>
              <a:cs typeface="Helvetica Neue"/>
              <a:sym typeface="Helvetica Neue"/>
            </a:endParaRPr>
          </a:p>
        </p:txBody>
      </p:sp>
      <p:sp>
        <p:nvSpPr>
          <p:cNvPr id="283" name="Google Shape;283;p34"/>
          <p:cNvSpPr/>
          <p:nvPr/>
        </p:nvSpPr>
        <p:spPr>
          <a:xfrm>
            <a:off x="4963625" y="2829450"/>
            <a:ext cx="1283100" cy="366000"/>
          </a:xfrm>
          <a:prstGeom prst="roundRect">
            <a:avLst>
              <a:gd name="adj" fmla="val 16667"/>
            </a:avLst>
          </a:prstGeom>
          <a:noFill/>
          <a:ln w="19050" cap="flat" cmpd="sng">
            <a:solidFill>
              <a:srgbClr val="0080FF"/>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None/>
            </a:pPr>
            <a:endParaRPr sz="1800">
              <a:latin typeface="Helvetica Neue"/>
              <a:ea typeface="Helvetica Neue"/>
              <a:cs typeface="Helvetica Neue"/>
              <a:sym typeface="Helvetica Neue"/>
            </a:endParaRPr>
          </a:p>
        </p:txBody>
      </p:sp>
    </p:spTree>
    <p:extLst>
      <p:ext uri="{BB962C8B-B14F-4D97-AF65-F5344CB8AC3E}">
        <p14:creationId xmlns:p14="http://schemas.microsoft.com/office/powerpoint/2010/main" val="2417559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35"/>
          <p:cNvSpPr txBox="1">
            <a:spLocks noGrp="1"/>
          </p:cNvSpPr>
          <p:nvPr>
            <p:ph type="title"/>
          </p:nvPr>
        </p:nvSpPr>
        <p:spPr>
          <a:xfrm>
            <a:off x="1411200" y="58350"/>
            <a:ext cx="7502400" cy="90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Convert these to arrow functions</a:t>
            </a:r>
            <a:endParaRPr/>
          </a:p>
        </p:txBody>
      </p:sp>
      <p:sp>
        <p:nvSpPr>
          <p:cNvPr id="289" name="Google Shape;289;p35"/>
          <p:cNvSpPr txBox="1">
            <a:spLocks noGrp="1"/>
          </p:cNvSpPr>
          <p:nvPr>
            <p:ph type="body" idx="1"/>
          </p:nvPr>
        </p:nvSpPr>
        <p:spPr>
          <a:xfrm>
            <a:off x="539500" y="1257300"/>
            <a:ext cx="8141700" cy="3319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2400" u="sng">
                <a:solidFill>
                  <a:schemeClr val="hlink"/>
                </a:solidFill>
                <a:latin typeface="Arial"/>
                <a:ea typeface="Arial"/>
                <a:cs typeface="Arial"/>
                <a:sym typeface="Arial"/>
                <a:hlinkClick r:id="rId3"/>
              </a:rPr>
              <a:t>https://repl.it/@sayri/Practice-Arrow-Functions</a:t>
            </a:r>
            <a:endParaRPr sz="2400">
              <a:solidFill>
                <a:srgbClr val="0080FF"/>
              </a:solidFill>
              <a:latin typeface="Arial"/>
              <a:ea typeface="Arial"/>
              <a:cs typeface="Arial"/>
              <a:sym typeface="Arial"/>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1616290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71"/>
        <p:cNvGrpSpPr/>
        <p:nvPr/>
      </p:nvGrpSpPr>
      <p:grpSpPr>
        <a:xfrm>
          <a:off x="0" y="0"/>
          <a:ext cx="0" cy="0"/>
          <a:chOff x="0" y="0"/>
          <a:chExt cx="0" cy="0"/>
        </a:xfrm>
      </p:grpSpPr>
      <p:sp>
        <p:nvSpPr>
          <p:cNvPr id="572" name="Google Shape;572;p79"/>
          <p:cNvSpPr txBox="1">
            <a:spLocks noGrp="1"/>
          </p:cNvSpPr>
          <p:nvPr>
            <p:ph type="body" idx="1"/>
          </p:nvPr>
        </p:nvSpPr>
        <p:spPr>
          <a:xfrm>
            <a:off x="3273550" y="1538800"/>
            <a:ext cx="5331000" cy="290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zh-CN" altLang="en-US" sz="2100"/>
              <a:t>在剩下的</a:t>
            </a:r>
            <a:r>
              <a:rPr lang="en-US" altLang="zh-CN" sz="2100"/>
              <a:t>40</a:t>
            </a:r>
            <a:r>
              <a:rPr lang="zh-CN" altLang="en-US" sz="2100"/>
              <a:t>分钟里，你需要完善你的项目：</a:t>
            </a:r>
            <a:endParaRPr sz="2100">
              <a:latin typeface="Helvetica Neue"/>
              <a:ea typeface="Helvetica Neue"/>
              <a:cs typeface="Helvetica Neue"/>
              <a:sym typeface="Helvetica Neue"/>
            </a:endParaRPr>
          </a:p>
          <a:p>
            <a:pPr marL="457200" lvl="0" indent="-361950" algn="l" rtl="0">
              <a:spcBef>
                <a:spcPts val="1000"/>
              </a:spcBef>
              <a:spcAft>
                <a:spcPts val="0"/>
              </a:spcAft>
              <a:buSzPts val="2100"/>
              <a:buFont typeface="Helvetica Neue"/>
              <a:buAutoNum type="arabicPeriod"/>
            </a:pPr>
            <a:r>
              <a:rPr lang="zh-CN" altLang="en-US" sz="2100"/>
              <a:t>当用户点击一个问题时，应该</a:t>
            </a:r>
            <a:r>
              <a:rPr lang="en-US" altLang="zh-CN" sz="2100"/>
              <a:t>alert</a:t>
            </a:r>
            <a:r>
              <a:rPr lang="zh-CN" altLang="en-US" sz="2100"/>
              <a:t>这个问题</a:t>
            </a:r>
            <a:endParaRPr sz="2100"/>
          </a:p>
          <a:p>
            <a:pPr marL="457200" lvl="0" indent="-361950" algn="l" rtl="0">
              <a:spcBef>
                <a:spcPts val="0"/>
              </a:spcBef>
              <a:spcAft>
                <a:spcPts val="0"/>
              </a:spcAft>
              <a:buSzPts val="2100"/>
              <a:buAutoNum type="arabicPeriod"/>
            </a:pPr>
            <a:r>
              <a:rPr lang="zh-CN" altLang="en-US" sz="2100"/>
              <a:t>使用任意额外的事件来为你的组件添加样式</a:t>
            </a:r>
            <a:endParaRPr sz="2100"/>
          </a:p>
          <a:p>
            <a:pPr marL="457200" lvl="0" indent="0" algn="l" rtl="0">
              <a:spcBef>
                <a:spcPts val="0"/>
              </a:spcBef>
              <a:spcAft>
                <a:spcPts val="0"/>
              </a:spcAft>
              <a:buNone/>
            </a:pPr>
            <a:endParaRPr sz="2100"/>
          </a:p>
          <a:p>
            <a:pPr marL="0" lvl="0" indent="0" algn="l" rtl="0">
              <a:spcBef>
                <a:spcPts val="0"/>
              </a:spcBef>
              <a:spcAft>
                <a:spcPts val="0"/>
              </a:spcAft>
              <a:buNone/>
            </a:pPr>
            <a:endParaRPr sz="2100">
              <a:latin typeface="Helvetica Neue"/>
              <a:ea typeface="Helvetica Neue"/>
              <a:cs typeface="Helvetica Neue"/>
              <a:sym typeface="Helvetica Neue"/>
            </a:endParaRPr>
          </a:p>
        </p:txBody>
      </p:sp>
      <p:pic>
        <p:nvPicPr>
          <p:cNvPr id="573" name="Google Shape;573;p79" descr="Full HD 1080p Countdown timer with finishing alarm&#10;&#10;If you enjoy or find useful then please like and subscribe :)." title="40 MINUTE - TIMER &amp; ALARM - 1080p - COUNTDOWN">
            <a:hlinkClick r:id="rId3"/>
          </p:cNvPr>
          <p:cNvPicPr preferRelativeResize="0"/>
          <p:nvPr/>
        </p:nvPicPr>
        <p:blipFill>
          <a:blip r:embed="rId4">
            <a:alphaModFix/>
          </a:blip>
          <a:stretch>
            <a:fillRect/>
          </a:stretch>
        </p:blipFill>
        <p:spPr>
          <a:xfrm>
            <a:off x="224375" y="2421525"/>
            <a:ext cx="2294450" cy="172083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86"/>
        <p:cNvGrpSpPr/>
        <p:nvPr/>
      </p:nvGrpSpPr>
      <p:grpSpPr>
        <a:xfrm>
          <a:off x="0" y="0"/>
          <a:ext cx="0" cy="0"/>
          <a:chOff x="0" y="0"/>
          <a:chExt cx="0" cy="0"/>
        </a:xfrm>
      </p:grpSpPr>
      <p:sp>
        <p:nvSpPr>
          <p:cNvPr id="487" name="Google Shape;487;p64"/>
          <p:cNvSpPr txBox="1">
            <a:spLocks noGrp="1"/>
          </p:cNvSpPr>
          <p:nvPr>
            <p:ph type="subTitle" idx="1"/>
          </p:nvPr>
        </p:nvSpPr>
        <p:spPr>
          <a:xfrm>
            <a:off x="530350" y="1343500"/>
            <a:ext cx="8074200" cy="3283500"/>
          </a:xfrm>
          <a:prstGeom prst="rect">
            <a:avLst/>
          </a:prstGeom>
          <a:noFill/>
        </p:spPr>
        <p:txBody>
          <a:bodyPr spcFirstLastPara="1" wrap="square" lIns="91425" tIns="91425" rIns="91425" bIns="91425" anchor="t" anchorCtr="0">
            <a:noAutofit/>
          </a:bodyPr>
          <a:lstStyle/>
          <a:p>
            <a:pPr marL="457200" lvl="0" indent="-342900" algn="l" rtl="0">
              <a:lnSpc>
                <a:spcPct val="100000"/>
              </a:lnSpc>
              <a:spcBef>
                <a:spcPts val="0"/>
              </a:spcBef>
              <a:spcAft>
                <a:spcPts val="0"/>
              </a:spcAft>
              <a:buSzPts val="1800"/>
              <a:buChar char="➔"/>
            </a:pPr>
            <a:r>
              <a:rPr lang="en" sz="1800"/>
              <a:t>Make sure the Project specs are printed</a:t>
            </a:r>
            <a:endParaRPr sz="1800"/>
          </a:p>
          <a:p>
            <a:pPr marL="457200" lvl="0" indent="-342900" algn="l" rtl="0">
              <a:lnSpc>
                <a:spcPct val="100000"/>
              </a:lnSpc>
              <a:spcBef>
                <a:spcPts val="0"/>
              </a:spcBef>
              <a:spcAft>
                <a:spcPts val="0"/>
              </a:spcAft>
              <a:buSzPts val="1800"/>
              <a:buChar char="➔"/>
            </a:pPr>
            <a:r>
              <a:rPr lang="en" sz="1800"/>
              <a:t>Make sure to print the project </a:t>
            </a:r>
            <a:r>
              <a:rPr lang="en" sz="1800" u="sng">
                <a:solidFill>
                  <a:schemeClr val="hlink"/>
                </a:solidFill>
                <a:hlinkClick r:id="rId3"/>
              </a:rPr>
              <a:t>planning document</a:t>
            </a:r>
            <a:endParaRPr sz="1800"/>
          </a:p>
          <a:p>
            <a:pPr marL="457200" lvl="0" indent="-342900" algn="l" rtl="0">
              <a:lnSpc>
                <a:spcPct val="100000"/>
              </a:lnSpc>
              <a:spcBef>
                <a:spcPts val="0"/>
              </a:spcBef>
              <a:spcAft>
                <a:spcPts val="0"/>
              </a:spcAft>
              <a:buSzPts val="1800"/>
              <a:buChar char="➔"/>
            </a:pPr>
            <a:r>
              <a:rPr lang="en" sz="1800"/>
              <a:t>If you think students will struggle with forking, add the </a:t>
            </a:r>
            <a:r>
              <a:rPr lang="en" sz="1800" u="sng">
                <a:hlinkClick r:id="rId4"/>
              </a:rPr>
              <a:t>step by step slides</a:t>
            </a:r>
            <a:r>
              <a:rPr lang="en" sz="1800"/>
              <a:t> from 1.1</a:t>
            </a:r>
            <a:endParaRPr sz="1800"/>
          </a:p>
          <a:p>
            <a:pPr marL="457200" lvl="0" indent="-342900" algn="l" rtl="0">
              <a:lnSpc>
                <a:spcPct val="100000"/>
              </a:lnSpc>
              <a:spcBef>
                <a:spcPts val="0"/>
              </a:spcBef>
              <a:spcAft>
                <a:spcPts val="0"/>
              </a:spcAft>
              <a:buSzPts val="1800"/>
              <a:buChar char="➔"/>
            </a:pPr>
            <a:r>
              <a:rPr lang="en" sz="1800"/>
              <a:t>If you think students will struggle with pushing changes to github, add the </a:t>
            </a:r>
            <a:r>
              <a:rPr lang="en" sz="1800" u="sng">
                <a:hlinkClick r:id="rId5"/>
              </a:rPr>
              <a:t>step by step slides</a:t>
            </a:r>
            <a:r>
              <a:rPr lang="en" sz="1800"/>
              <a:t> from 1.1</a:t>
            </a: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91"/>
        <p:cNvGrpSpPr/>
        <p:nvPr/>
      </p:nvGrpSpPr>
      <p:grpSpPr>
        <a:xfrm>
          <a:off x="0" y="0"/>
          <a:ext cx="0" cy="0"/>
          <a:chOff x="0" y="0"/>
          <a:chExt cx="0" cy="0"/>
        </a:xfrm>
      </p:grpSpPr>
      <p:sp>
        <p:nvSpPr>
          <p:cNvPr id="492" name="Google Shape;492;p65"/>
          <p:cNvSpPr txBox="1">
            <a:spLocks noGrp="1"/>
          </p:cNvSpPr>
          <p:nvPr>
            <p:ph type="subTitle" idx="1"/>
          </p:nvPr>
        </p:nvSpPr>
        <p:spPr>
          <a:xfrm>
            <a:off x="533050" y="1420775"/>
            <a:ext cx="8077800" cy="3055200"/>
          </a:xfrm>
          <a:prstGeom prst="rect">
            <a:avLst/>
          </a:prstGeom>
          <a:noFill/>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400"/>
              <a:t>In this unit, coders will create a jeopardy game using react. To create this project, coders will use react to take render content, and react to user clicks.</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13"/>
        <p:cNvGrpSpPr/>
        <p:nvPr/>
      </p:nvGrpSpPr>
      <p:grpSpPr>
        <a:xfrm>
          <a:off x="0" y="0"/>
          <a:ext cx="0" cy="0"/>
          <a:chOff x="0" y="0"/>
          <a:chExt cx="0" cy="0"/>
        </a:xfrm>
      </p:grpSpPr>
      <p:sp>
        <p:nvSpPr>
          <p:cNvPr id="514" name="Google Shape;514;p69"/>
          <p:cNvSpPr txBox="1">
            <a:spLocks noGrp="1"/>
          </p:cNvSpPr>
          <p:nvPr>
            <p:ph type="title"/>
          </p:nvPr>
        </p:nvSpPr>
        <p:spPr>
          <a:xfrm>
            <a:off x="1109400" y="2573225"/>
            <a:ext cx="6925200" cy="1027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zh-CN" altLang="en-US" b="1">
                <a:solidFill>
                  <a:schemeClr val="accent1"/>
                </a:solidFill>
              </a:rPr>
              <a:t>创建函数（</a:t>
            </a:r>
            <a:r>
              <a:rPr lang="en-US" altLang="zh-CN" b="1">
                <a:solidFill>
                  <a:schemeClr val="accent1"/>
                </a:solidFill>
              </a:rPr>
              <a:t>function</a:t>
            </a:r>
            <a:r>
              <a:rPr lang="zh-CN" altLang="en-US" b="1">
                <a:solidFill>
                  <a:schemeClr val="accent1"/>
                </a:solidFill>
              </a:rPr>
              <a:t>）来响应事件（</a:t>
            </a:r>
            <a:r>
              <a:rPr lang="en-US" altLang="zh-CN" b="1">
                <a:solidFill>
                  <a:schemeClr val="accent1"/>
                </a:solidFill>
              </a:rPr>
              <a:t>event</a:t>
            </a:r>
            <a:r>
              <a:rPr lang="zh-CN" altLang="en-US" b="1">
                <a:solidFill>
                  <a:schemeClr val="accent1"/>
                </a:solidFill>
              </a:rPr>
              <a:t>）</a:t>
            </a:r>
            <a:endParaRPr b="1">
              <a:solidFill>
                <a:schemeClr val="accent1"/>
              </a:solidFill>
            </a:endParaRPr>
          </a:p>
        </p:txBody>
      </p:sp>
      <p:sp>
        <p:nvSpPr>
          <p:cNvPr id="515" name="Google Shape;515;p69"/>
          <p:cNvSpPr txBox="1">
            <a:spLocks noGrp="1"/>
          </p:cNvSpPr>
          <p:nvPr>
            <p:ph type="subTitle" idx="1"/>
          </p:nvPr>
        </p:nvSpPr>
        <p:spPr>
          <a:xfrm>
            <a:off x="2082600" y="3861075"/>
            <a:ext cx="4978800" cy="704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b="1">
              <a:solidFill>
                <a:schemeClr val="dk1"/>
              </a:solidFill>
            </a:endParaRPr>
          </a:p>
          <a:p>
            <a:pPr marL="0" lvl="0" indent="0" algn="ctr" rtl="0">
              <a:spcBef>
                <a:spcPts val="0"/>
              </a:spcBef>
              <a:spcAft>
                <a:spcPts val="0"/>
              </a:spcAft>
              <a:buNone/>
            </a:pPr>
            <a:r>
              <a:rPr lang="en" b="1">
                <a:solidFill>
                  <a:srgbClr val="FFFFFF"/>
                </a:solidFill>
              </a:rPr>
              <a:t>Vocabulary:</a:t>
            </a:r>
            <a:r>
              <a:rPr lang="en">
                <a:solidFill>
                  <a:schemeClr val="dk1"/>
                </a:solidFill>
              </a:rPr>
              <a:t> </a:t>
            </a:r>
            <a:r>
              <a:rPr lang="en" b="1">
                <a:solidFill>
                  <a:srgbClr val="FFAA7B"/>
                </a:solidFill>
              </a:rPr>
              <a:t>event, function</a:t>
            </a:r>
            <a:endParaRPr b="1">
              <a:solidFill>
                <a:srgbClr val="FFAA7B"/>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19"/>
        <p:cNvGrpSpPr/>
        <p:nvPr/>
      </p:nvGrpSpPr>
      <p:grpSpPr>
        <a:xfrm>
          <a:off x="0" y="0"/>
          <a:ext cx="0" cy="0"/>
          <a:chOff x="0" y="0"/>
          <a:chExt cx="0" cy="0"/>
        </a:xfrm>
      </p:grpSpPr>
      <p:sp>
        <p:nvSpPr>
          <p:cNvPr id="520" name="Google Shape;520;p70"/>
          <p:cNvSpPr txBox="1">
            <a:spLocks noGrp="1"/>
          </p:cNvSpPr>
          <p:nvPr>
            <p:ph type="title"/>
          </p:nvPr>
        </p:nvSpPr>
        <p:spPr>
          <a:xfrm>
            <a:off x="1411200" y="58350"/>
            <a:ext cx="7502400" cy="90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Event Functions</a:t>
            </a:r>
            <a:endParaRPr/>
          </a:p>
        </p:txBody>
      </p:sp>
      <p:sp>
        <p:nvSpPr>
          <p:cNvPr id="521" name="Google Shape;521;p70"/>
          <p:cNvSpPr txBox="1">
            <a:spLocks noGrp="1"/>
          </p:cNvSpPr>
          <p:nvPr>
            <p:ph type="body" idx="1"/>
          </p:nvPr>
        </p:nvSpPr>
        <p:spPr>
          <a:xfrm>
            <a:off x="539500" y="1257300"/>
            <a:ext cx="8071500" cy="3374400"/>
          </a:xfrm>
          <a:prstGeom prst="rect">
            <a:avLst/>
          </a:prstGeom>
        </p:spPr>
        <p:txBody>
          <a:bodyPr spcFirstLastPara="1" wrap="square" lIns="91425" tIns="91425" rIns="91425" bIns="91425" anchor="t" anchorCtr="0">
            <a:noAutofit/>
          </a:bodyPr>
          <a:lstStyle/>
          <a:p>
            <a:pPr marL="0" lvl="0" indent="0">
              <a:buNone/>
            </a:pPr>
            <a:r>
              <a:rPr lang="zh-CN" altLang="en-US" sz="2400" dirty="0"/>
              <a:t>现在我们的应用程序看起来不错，但是</a:t>
            </a:r>
            <a:r>
              <a:rPr lang="en-US" altLang="zh-CN" sz="2400" dirty="0"/>
              <a:t>…</a:t>
            </a:r>
          </a:p>
          <a:p>
            <a:pPr marL="0" lvl="0" indent="0">
              <a:buNone/>
            </a:pPr>
            <a:r>
              <a:rPr lang="zh-CN" altLang="en-US" sz="2400" dirty="0"/>
              <a:t>我们如何与之进行互动？</a:t>
            </a:r>
            <a:endParaRPr lang="en-US" altLang="zh-CN" sz="2400" dirty="0"/>
          </a:p>
          <a:p>
            <a:pPr marL="0" lvl="0" indent="0">
              <a:buNone/>
            </a:pPr>
            <a:r>
              <a:rPr lang="zh-CN" altLang="en-US" sz="2400" dirty="0"/>
              <a:t>使用点击函数！</a:t>
            </a:r>
            <a:endParaRPr lang="en-US" altLang="zh-CN" sz="2400" dirty="0"/>
          </a:p>
          <a:p>
            <a:pPr marL="0" lvl="0" indent="0">
              <a:buNone/>
            </a:pPr>
            <a:r>
              <a:rPr lang="en-US" altLang="zh-CN" sz="2400" dirty="0"/>
              <a:t>React</a:t>
            </a:r>
            <a:r>
              <a:rPr lang="zh-CN" altLang="en-US" sz="2400" dirty="0"/>
              <a:t>和</a:t>
            </a:r>
            <a:r>
              <a:rPr lang="en-US" altLang="zh-CN" sz="2400" dirty="0" err="1"/>
              <a:t>Jquery</a:t>
            </a:r>
            <a:r>
              <a:rPr lang="zh-CN" altLang="en-US" sz="2400" dirty="0"/>
              <a:t>的实现方法有点不同</a:t>
            </a:r>
            <a:endParaRP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31"/>
        <p:cNvGrpSpPr/>
        <p:nvPr/>
      </p:nvGrpSpPr>
      <p:grpSpPr>
        <a:xfrm>
          <a:off x="0" y="0"/>
          <a:ext cx="0" cy="0"/>
          <a:chOff x="0" y="0"/>
          <a:chExt cx="0" cy="0"/>
        </a:xfrm>
      </p:grpSpPr>
      <p:sp>
        <p:nvSpPr>
          <p:cNvPr id="532" name="Google Shape;532;p72"/>
          <p:cNvSpPr txBox="1">
            <a:spLocks noGrp="1"/>
          </p:cNvSpPr>
          <p:nvPr>
            <p:ph type="subTitle" idx="1"/>
          </p:nvPr>
        </p:nvSpPr>
        <p:spPr>
          <a:xfrm>
            <a:off x="208200" y="1838544"/>
            <a:ext cx="2353200" cy="1466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US" altLang="zh-CN" sz="2400">
              <a:solidFill>
                <a:schemeClr val="dk1"/>
              </a:solidFill>
            </a:endParaRPr>
          </a:p>
          <a:p>
            <a:pPr marL="0" lvl="0" indent="0" algn="l" rtl="0">
              <a:spcBef>
                <a:spcPts val="0"/>
              </a:spcBef>
              <a:spcAft>
                <a:spcPts val="0"/>
              </a:spcAft>
              <a:buNone/>
            </a:pPr>
            <a:endParaRPr lang="en-US" altLang="zh-CN" sz="2400">
              <a:solidFill>
                <a:schemeClr val="dk1"/>
              </a:solidFill>
            </a:endParaRPr>
          </a:p>
          <a:p>
            <a:pPr marL="0" lvl="0" indent="0" algn="l" rtl="0">
              <a:spcBef>
                <a:spcPts val="0"/>
              </a:spcBef>
              <a:spcAft>
                <a:spcPts val="0"/>
              </a:spcAft>
              <a:buNone/>
            </a:pPr>
            <a:endParaRPr lang="en-US" altLang="zh-CN" sz="2400">
              <a:solidFill>
                <a:schemeClr val="dk1"/>
              </a:solidFill>
            </a:endParaRPr>
          </a:p>
          <a:p>
            <a:pPr marL="0" lvl="0" indent="0" algn="l" rtl="0">
              <a:spcBef>
                <a:spcPts val="0"/>
              </a:spcBef>
              <a:spcAft>
                <a:spcPts val="0"/>
              </a:spcAft>
              <a:buNone/>
            </a:pPr>
            <a:r>
              <a:rPr lang="zh-CN" altLang="en-US" sz="2400">
                <a:solidFill>
                  <a:schemeClr val="dk1"/>
                </a:solidFill>
              </a:rPr>
              <a:t>在组件中使用</a:t>
            </a:r>
            <a:r>
              <a:rPr lang="en-US" altLang="zh-CN" sz="2400">
                <a:solidFill>
                  <a:schemeClr val="dk1"/>
                </a:solidFill>
              </a:rPr>
              <a:t>onClick</a:t>
            </a:r>
            <a:r>
              <a:rPr lang="zh-CN" altLang="en-US" sz="2400">
                <a:solidFill>
                  <a:schemeClr val="dk1"/>
                </a:solidFill>
              </a:rPr>
              <a:t>（注意在</a:t>
            </a:r>
            <a:r>
              <a:rPr lang="en-US" altLang="zh-CN" sz="2400">
                <a:solidFill>
                  <a:schemeClr val="dk1"/>
                </a:solidFill>
              </a:rPr>
              <a:t>react</a:t>
            </a:r>
            <a:r>
              <a:rPr lang="zh-CN" altLang="en-US" sz="2400">
                <a:solidFill>
                  <a:schemeClr val="dk1"/>
                </a:solidFill>
              </a:rPr>
              <a:t>中事件属性命名为小驼峰命名）为组件添加点击函数</a:t>
            </a:r>
            <a:endParaRPr sz="2400">
              <a:latin typeface="Helvetica Neue"/>
              <a:ea typeface="Helvetica Neue"/>
              <a:cs typeface="Helvetica Neue"/>
              <a:sym typeface="Helvetica Neue"/>
            </a:endParaRPr>
          </a:p>
        </p:txBody>
      </p:sp>
      <p:sp>
        <p:nvSpPr>
          <p:cNvPr id="533" name="Google Shape;533;p72"/>
          <p:cNvSpPr txBox="1"/>
          <p:nvPr/>
        </p:nvSpPr>
        <p:spPr>
          <a:xfrm>
            <a:off x="3264400" y="356625"/>
            <a:ext cx="5230376" cy="4663500"/>
          </a:xfrm>
          <a:prstGeom prst="rect">
            <a:avLst/>
          </a:prstGeom>
          <a:solidFill>
            <a:srgbClr val="EFEFEF"/>
          </a:solidFill>
          <a:ln w="28575"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800" dirty="0">
                <a:solidFill>
                  <a:srgbClr val="0000FF"/>
                </a:solidFill>
                <a:latin typeface="Consolas"/>
                <a:ea typeface="Consolas"/>
                <a:cs typeface="Consolas"/>
                <a:sym typeface="Consolas"/>
              </a:rPr>
              <a:t>import</a:t>
            </a:r>
            <a:r>
              <a:rPr lang="en" sz="1800" dirty="0">
                <a:solidFill>
                  <a:schemeClr val="dk1"/>
                </a:solidFill>
                <a:latin typeface="Consolas"/>
                <a:ea typeface="Consolas"/>
                <a:cs typeface="Consolas"/>
                <a:sym typeface="Consolas"/>
              </a:rPr>
              <a:t> </a:t>
            </a:r>
            <a:r>
              <a:rPr lang="en" sz="1800" dirty="0">
                <a:solidFill>
                  <a:srgbClr val="008080"/>
                </a:solidFill>
                <a:latin typeface="Consolas"/>
                <a:ea typeface="Consolas"/>
                <a:cs typeface="Consolas"/>
                <a:sym typeface="Consolas"/>
              </a:rPr>
              <a:t>React</a:t>
            </a:r>
            <a:r>
              <a:rPr lang="en" sz="1800" dirty="0">
                <a:solidFill>
                  <a:schemeClr val="dk1"/>
                </a:solidFill>
                <a:latin typeface="Consolas"/>
                <a:ea typeface="Consolas"/>
                <a:cs typeface="Consolas"/>
                <a:sym typeface="Consolas"/>
              </a:rPr>
              <a:t> </a:t>
            </a:r>
            <a:r>
              <a:rPr lang="en" sz="1800" dirty="0">
                <a:solidFill>
                  <a:srgbClr val="0000FF"/>
                </a:solidFill>
                <a:latin typeface="Consolas"/>
                <a:ea typeface="Consolas"/>
                <a:cs typeface="Consolas"/>
                <a:sym typeface="Consolas"/>
              </a:rPr>
              <a:t>from</a:t>
            </a:r>
            <a:r>
              <a:rPr lang="en" sz="1800" dirty="0">
                <a:solidFill>
                  <a:schemeClr val="dk1"/>
                </a:solidFill>
                <a:latin typeface="Consolas"/>
                <a:ea typeface="Consolas"/>
                <a:cs typeface="Consolas"/>
                <a:sym typeface="Consolas"/>
              </a:rPr>
              <a:t> </a:t>
            </a:r>
            <a:r>
              <a:rPr lang="en" sz="1800" dirty="0">
                <a:solidFill>
                  <a:srgbClr val="A31515"/>
                </a:solidFill>
                <a:latin typeface="Consolas"/>
                <a:ea typeface="Consolas"/>
                <a:cs typeface="Consolas"/>
                <a:sym typeface="Consolas"/>
              </a:rPr>
              <a:t>'react'</a:t>
            </a:r>
            <a:r>
              <a:rPr lang="en" sz="1800" dirty="0">
                <a:solidFill>
                  <a:schemeClr val="dk1"/>
                </a:solidFill>
                <a:latin typeface="Consolas"/>
                <a:ea typeface="Consolas"/>
                <a:cs typeface="Consolas"/>
                <a:sym typeface="Consolas"/>
              </a:rPr>
              <a:t>;</a:t>
            </a:r>
            <a:endParaRPr sz="1800" dirty="0">
              <a:solidFill>
                <a:schemeClr val="dk1"/>
              </a:solidFill>
              <a:latin typeface="Consolas"/>
              <a:ea typeface="Consolas"/>
              <a:cs typeface="Consolas"/>
              <a:sym typeface="Consolas"/>
            </a:endParaRPr>
          </a:p>
          <a:p>
            <a:pPr marL="0" lvl="0" indent="0" algn="l" rtl="0">
              <a:lnSpc>
                <a:spcPct val="100000"/>
              </a:lnSpc>
              <a:spcBef>
                <a:spcPts val="0"/>
              </a:spcBef>
              <a:spcAft>
                <a:spcPts val="0"/>
              </a:spcAft>
              <a:buClr>
                <a:schemeClr val="dk1"/>
              </a:buClr>
              <a:buSzPts val="1100"/>
              <a:buFont typeface="Arial"/>
              <a:buNone/>
            </a:pPr>
            <a:endParaRPr sz="1800" dirty="0">
              <a:solidFill>
                <a:schemeClr val="dk1"/>
              </a:solidFill>
              <a:latin typeface="Consolas"/>
              <a:ea typeface="Consolas"/>
              <a:cs typeface="Consolas"/>
              <a:sym typeface="Consolas"/>
            </a:endParaRPr>
          </a:p>
          <a:p>
            <a:pPr marL="0" lvl="0" indent="0" algn="l" rtl="0">
              <a:lnSpc>
                <a:spcPct val="100000"/>
              </a:lnSpc>
              <a:spcBef>
                <a:spcPts val="0"/>
              </a:spcBef>
              <a:spcAft>
                <a:spcPts val="0"/>
              </a:spcAft>
              <a:buClr>
                <a:schemeClr val="dk1"/>
              </a:buClr>
              <a:buSzPts val="1100"/>
              <a:buFont typeface="Arial"/>
              <a:buNone/>
            </a:pPr>
            <a:r>
              <a:rPr lang="en" sz="1800" dirty="0">
                <a:solidFill>
                  <a:srgbClr val="0000FF"/>
                </a:solidFill>
                <a:latin typeface="Consolas"/>
                <a:ea typeface="Consolas"/>
                <a:cs typeface="Consolas"/>
                <a:sym typeface="Consolas"/>
              </a:rPr>
              <a:t>export</a:t>
            </a:r>
            <a:r>
              <a:rPr lang="en" sz="1800" dirty="0">
                <a:solidFill>
                  <a:schemeClr val="dk1"/>
                </a:solidFill>
                <a:latin typeface="Consolas"/>
                <a:ea typeface="Consolas"/>
                <a:cs typeface="Consolas"/>
                <a:sym typeface="Consolas"/>
              </a:rPr>
              <a:t> </a:t>
            </a:r>
            <a:r>
              <a:rPr lang="en" sz="1800" dirty="0">
                <a:solidFill>
                  <a:srgbClr val="0000FF"/>
                </a:solidFill>
                <a:latin typeface="Consolas"/>
                <a:ea typeface="Consolas"/>
                <a:cs typeface="Consolas"/>
                <a:sym typeface="Consolas"/>
              </a:rPr>
              <a:t>default</a:t>
            </a:r>
            <a:r>
              <a:rPr lang="en" sz="1800" dirty="0">
                <a:solidFill>
                  <a:schemeClr val="dk1"/>
                </a:solidFill>
                <a:latin typeface="Consolas"/>
                <a:ea typeface="Consolas"/>
                <a:cs typeface="Consolas"/>
                <a:sym typeface="Consolas"/>
              </a:rPr>
              <a:t> </a:t>
            </a:r>
            <a:r>
              <a:rPr lang="en" sz="1800" dirty="0">
                <a:solidFill>
                  <a:srgbClr val="0000FF"/>
                </a:solidFill>
                <a:latin typeface="Consolas"/>
                <a:ea typeface="Consolas"/>
                <a:cs typeface="Consolas"/>
                <a:sym typeface="Consolas"/>
              </a:rPr>
              <a:t>function</a:t>
            </a:r>
            <a:r>
              <a:rPr lang="en" sz="1800" dirty="0">
                <a:solidFill>
                  <a:schemeClr val="dk1"/>
                </a:solidFill>
                <a:latin typeface="Consolas"/>
                <a:ea typeface="Consolas"/>
                <a:cs typeface="Consolas"/>
                <a:sym typeface="Consolas"/>
              </a:rPr>
              <a:t> </a:t>
            </a:r>
            <a:r>
              <a:rPr lang="en" sz="1800" dirty="0">
                <a:solidFill>
                  <a:srgbClr val="008080"/>
                </a:solidFill>
                <a:latin typeface="Consolas"/>
                <a:ea typeface="Consolas"/>
                <a:cs typeface="Consolas"/>
                <a:sym typeface="Consolas"/>
              </a:rPr>
              <a:t>Animal</a:t>
            </a:r>
            <a:r>
              <a:rPr lang="en" sz="1800" dirty="0">
                <a:solidFill>
                  <a:srgbClr val="0000FF"/>
                </a:solidFill>
                <a:latin typeface="Consolas"/>
                <a:ea typeface="Consolas"/>
                <a:cs typeface="Consolas"/>
                <a:sym typeface="Consolas"/>
              </a:rPr>
              <a:t>(props)</a:t>
            </a:r>
            <a:r>
              <a:rPr lang="en" sz="1800" dirty="0">
                <a:solidFill>
                  <a:schemeClr val="dk1"/>
                </a:solidFill>
                <a:latin typeface="Consolas"/>
                <a:ea typeface="Consolas"/>
                <a:cs typeface="Consolas"/>
                <a:sym typeface="Consolas"/>
              </a:rPr>
              <a:t> {</a:t>
            </a:r>
            <a:endParaRPr sz="1800" dirty="0">
              <a:solidFill>
                <a:srgbClr val="0000FF"/>
              </a:solidFill>
              <a:latin typeface="Consolas"/>
              <a:ea typeface="Consolas"/>
              <a:cs typeface="Consolas"/>
              <a:sym typeface="Consolas"/>
            </a:endParaRPr>
          </a:p>
          <a:p>
            <a:pPr marL="0" lvl="0" indent="0" algn="l" rtl="0">
              <a:lnSpc>
                <a:spcPct val="100000"/>
              </a:lnSpc>
              <a:spcBef>
                <a:spcPts val="0"/>
              </a:spcBef>
              <a:spcAft>
                <a:spcPts val="0"/>
              </a:spcAft>
              <a:buNone/>
            </a:pPr>
            <a:r>
              <a:rPr lang="en" sz="1800" dirty="0">
                <a:solidFill>
                  <a:schemeClr val="dk1"/>
                </a:solidFill>
                <a:latin typeface="Consolas"/>
                <a:ea typeface="Consolas"/>
                <a:cs typeface="Consolas"/>
                <a:sym typeface="Consolas"/>
              </a:rPr>
              <a:t>   </a:t>
            </a:r>
            <a:endParaRPr sz="1800" dirty="0">
              <a:solidFill>
                <a:schemeClr val="dk1"/>
              </a:solidFill>
              <a:latin typeface="Consolas"/>
              <a:ea typeface="Consolas"/>
              <a:cs typeface="Consolas"/>
              <a:sym typeface="Consolas"/>
            </a:endParaRPr>
          </a:p>
          <a:p>
            <a:pPr marL="0" lvl="0" indent="0" algn="l" rtl="0">
              <a:lnSpc>
                <a:spcPct val="100000"/>
              </a:lnSpc>
              <a:spcBef>
                <a:spcPts val="0"/>
              </a:spcBef>
              <a:spcAft>
                <a:spcPts val="0"/>
              </a:spcAft>
              <a:buNone/>
            </a:pPr>
            <a:r>
              <a:rPr lang="en" sz="1800" dirty="0">
                <a:solidFill>
                  <a:schemeClr val="dk1"/>
                </a:solidFill>
                <a:latin typeface="Consolas"/>
                <a:ea typeface="Consolas"/>
                <a:cs typeface="Consolas"/>
                <a:sym typeface="Consolas"/>
              </a:rPr>
              <a:t>  function speak(){</a:t>
            </a:r>
            <a:endParaRPr sz="1800" dirty="0">
              <a:solidFill>
                <a:schemeClr val="dk1"/>
              </a:solidFill>
              <a:latin typeface="Consolas"/>
              <a:ea typeface="Consolas"/>
              <a:cs typeface="Consolas"/>
              <a:sym typeface="Consolas"/>
            </a:endParaRPr>
          </a:p>
          <a:p>
            <a:pPr marL="457200" lvl="0" indent="0" algn="l" rtl="0">
              <a:lnSpc>
                <a:spcPct val="100000"/>
              </a:lnSpc>
              <a:spcBef>
                <a:spcPts val="0"/>
              </a:spcBef>
              <a:spcAft>
                <a:spcPts val="0"/>
              </a:spcAft>
              <a:buNone/>
            </a:pPr>
            <a:r>
              <a:rPr lang="en" sz="1800" dirty="0">
                <a:solidFill>
                  <a:schemeClr val="dk1"/>
                </a:solidFill>
                <a:latin typeface="Consolas"/>
                <a:ea typeface="Consolas"/>
                <a:cs typeface="Consolas"/>
                <a:sym typeface="Consolas"/>
              </a:rPr>
              <a:t>alert(“meow”);</a:t>
            </a:r>
            <a:endParaRPr sz="1800" dirty="0">
              <a:solidFill>
                <a:schemeClr val="dk1"/>
              </a:solidFill>
              <a:latin typeface="Consolas"/>
              <a:ea typeface="Consolas"/>
              <a:cs typeface="Consolas"/>
              <a:sym typeface="Consolas"/>
            </a:endParaRPr>
          </a:p>
          <a:p>
            <a:pPr marL="0" lvl="0" indent="0" algn="l" rtl="0">
              <a:lnSpc>
                <a:spcPct val="100000"/>
              </a:lnSpc>
              <a:spcBef>
                <a:spcPts val="0"/>
              </a:spcBef>
              <a:spcAft>
                <a:spcPts val="0"/>
              </a:spcAft>
              <a:buNone/>
            </a:pPr>
            <a:r>
              <a:rPr lang="en" sz="1800" dirty="0">
                <a:solidFill>
                  <a:schemeClr val="dk1"/>
                </a:solidFill>
                <a:latin typeface="Consolas"/>
                <a:ea typeface="Consolas"/>
                <a:cs typeface="Consolas"/>
                <a:sym typeface="Consolas"/>
              </a:rPr>
              <a:t>  }</a:t>
            </a:r>
            <a:endParaRPr sz="1800" dirty="0">
              <a:solidFill>
                <a:schemeClr val="dk1"/>
              </a:solidFill>
              <a:latin typeface="Consolas"/>
              <a:ea typeface="Consolas"/>
              <a:cs typeface="Consolas"/>
              <a:sym typeface="Consolas"/>
            </a:endParaRPr>
          </a:p>
          <a:p>
            <a:pPr marL="0" lvl="0" indent="0" algn="l" rtl="0">
              <a:lnSpc>
                <a:spcPct val="100000"/>
              </a:lnSpc>
              <a:spcBef>
                <a:spcPts val="0"/>
              </a:spcBef>
              <a:spcAft>
                <a:spcPts val="0"/>
              </a:spcAft>
              <a:buNone/>
            </a:pPr>
            <a:endParaRPr sz="1800" dirty="0">
              <a:solidFill>
                <a:schemeClr val="dk1"/>
              </a:solidFill>
              <a:latin typeface="Consolas"/>
              <a:ea typeface="Consolas"/>
              <a:cs typeface="Consolas"/>
              <a:sym typeface="Consolas"/>
            </a:endParaRPr>
          </a:p>
          <a:p>
            <a:pPr marL="0" lvl="0" indent="0" algn="l" rtl="0">
              <a:lnSpc>
                <a:spcPct val="100000"/>
              </a:lnSpc>
              <a:spcBef>
                <a:spcPts val="0"/>
              </a:spcBef>
              <a:spcAft>
                <a:spcPts val="0"/>
              </a:spcAft>
              <a:buNone/>
            </a:pPr>
            <a:r>
              <a:rPr lang="en" sz="1800" dirty="0">
                <a:solidFill>
                  <a:srgbClr val="0000FF"/>
                </a:solidFill>
                <a:latin typeface="Consolas"/>
                <a:ea typeface="Consolas"/>
                <a:cs typeface="Consolas"/>
                <a:sym typeface="Consolas"/>
              </a:rPr>
              <a:t>  return</a:t>
            </a:r>
            <a:r>
              <a:rPr lang="en" sz="1800" dirty="0">
                <a:solidFill>
                  <a:schemeClr val="dk1"/>
                </a:solidFill>
                <a:latin typeface="Consolas"/>
                <a:ea typeface="Consolas"/>
                <a:cs typeface="Consolas"/>
                <a:sym typeface="Consolas"/>
              </a:rPr>
              <a:t> (</a:t>
            </a:r>
            <a:endParaRPr sz="1800" dirty="0">
              <a:solidFill>
                <a:schemeClr val="dk1"/>
              </a:solidFill>
              <a:latin typeface="Consolas"/>
              <a:ea typeface="Consolas"/>
              <a:cs typeface="Consolas"/>
              <a:sym typeface="Consolas"/>
            </a:endParaRPr>
          </a:p>
          <a:p>
            <a:pPr marL="0" lvl="0" indent="0" algn="l" rtl="0">
              <a:lnSpc>
                <a:spcPct val="100000"/>
              </a:lnSpc>
              <a:spcBef>
                <a:spcPts val="0"/>
              </a:spcBef>
              <a:spcAft>
                <a:spcPts val="0"/>
              </a:spcAft>
              <a:buNone/>
            </a:pPr>
            <a:r>
              <a:rPr lang="en" sz="1800" dirty="0">
                <a:solidFill>
                  <a:schemeClr val="dk1"/>
                </a:solidFill>
                <a:latin typeface="Consolas"/>
                <a:ea typeface="Consolas"/>
                <a:cs typeface="Consolas"/>
                <a:sym typeface="Consolas"/>
              </a:rPr>
              <a:t>	&lt;div </a:t>
            </a:r>
            <a:r>
              <a:rPr lang="en" sz="1800" dirty="0" err="1">
                <a:solidFill>
                  <a:schemeClr val="dk1"/>
                </a:solidFill>
                <a:latin typeface="Consolas"/>
                <a:ea typeface="Consolas"/>
                <a:cs typeface="Consolas"/>
                <a:sym typeface="Consolas"/>
              </a:rPr>
              <a:t>onClick</a:t>
            </a:r>
            <a:r>
              <a:rPr lang="en" sz="1800" dirty="0">
                <a:solidFill>
                  <a:schemeClr val="dk1"/>
                </a:solidFill>
                <a:latin typeface="Consolas"/>
                <a:ea typeface="Consolas"/>
                <a:cs typeface="Consolas"/>
                <a:sym typeface="Consolas"/>
              </a:rPr>
              <a:t>={speak}&gt;</a:t>
            </a:r>
            <a:endParaRPr sz="1800" dirty="0">
              <a:solidFill>
                <a:schemeClr val="dk1"/>
              </a:solidFill>
              <a:latin typeface="Consolas"/>
              <a:ea typeface="Consolas"/>
              <a:cs typeface="Consolas"/>
              <a:sym typeface="Consolas"/>
            </a:endParaRPr>
          </a:p>
          <a:p>
            <a:pPr marL="0" lvl="0" indent="0" algn="l" rtl="0">
              <a:lnSpc>
                <a:spcPct val="100000"/>
              </a:lnSpc>
              <a:spcBef>
                <a:spcPts val="0"/>
              </a:spcBef>
              <a:spcAft>
                <a:spcPts val="0"/>
              </a:spcAft>
              <a:buNone/>
            </a:pPr>
            <a:r>
              <a:rPr lang="en" sz="1800" dirty="0">
                <a:solidFill>
                  <a:schemeClr val="dk1"/>
                </a:solidFill>
                <a:latin typeface="Consolas"/>
                <a:ea typeface="Consolas"/>
                <a:cs typeface="Consolas"/>
                <a:sym typeface="Consolas"/>
              </a:rPr>
              <a:t>	&lt;p&gt; Name: {</a:t>
            </a:r>
            <a:r>
              <a:rPr lang="en" sz="1800" dirty="0" err="1">
                <a:solidFill>
                  <a:schemeClr val="dk1"/>
                </a:solidFill>
                <a:latin typeface="Consolas"/>
                <a:ea typeface="Consolas"/>
                <a:cs typeface="Consolas"/>
                <a:sym typeface="Consolas"/>
              </a:rPr>
              <a:t>props.name</a:t>
            </a:r>
            <a:r>
              <a:rPr lang="en" sz="1800" dirty="0">
                <a:solidFill>
                  <a:schemeClr val="dk1"/>
                </a:solidFill>
                <a:latin typeface="Consolas"/>
                <a:ea typeface="Consolas"/>
                <a:cs typeface="Consolas"/>
                <a:sym typeface="Consolas"/>
              </a:rPr>
              <a:t>} &lt;/p&gt;</a:t>
            </a:r>
            <a:endParaRPr sz="1800" dirty="0">
              <a:solidFill>
                <a:schemeClr val="dk1"/>
              </a:solidFill>
              <a:latin typeface="Consolas"/>
              <a:ea typeface="Consolas"/>
              <a:cs typeface="Consolas"/>
              <a:sym typeface="Consolas"/>
            </a:endParaRPr>
          </a:p>
          <a:p>
            <a:pPr marL="0" lvl="0" indent="0" algn="l" rtl="0">
              <a:lnSpc>
                <a:spcPct val="100000"/>
              </a:lnSpc>
              <a:spcBef>
                <a:spcPts val="0"/>
              </a:spcBef>
              <a:spcAft>
                <a:spcPts val="0"/>
              </a:spcAft>
              <a:buNone/>
            </a:pPr>
            <a:r>
              <a:rPr lang="en" sz="1800" dirty="0">
                <a:solidFill>
                  <a:schemeClr val="dk1"/>
                </a:solidFill>
                <a:latin typeface="Consolas"/>
                <a:ea typeface="Consolas"/>
                <a:cs typeface="Consolas"/>
                <a:sym typeface="Consolas"/>
              </a:rPr>
              <a:t>	&lt;/div&gt;</a:t>
            </a:r>
            <a:endParaRPr sz="1800" dirty="0">
              <a:solidFill>
                <a:schemeClr val="dk1"/>
              </a:solidFill>
              <a:latin typeface="Consolas"/>
              <a:ea typeface="Consolas"/>
              <a:cs typeface="Consolas"/>
              <a:sym typeface="Consolas"/>
            </a:endParaRPr>
          </a:p>
          <a:p>
            <a:pPr marL="0" lvl="0" indent="0" algn="l" rtl="0">
              <a:lnSpc>
                <a:spcPct val="100000"/>
              </a:lnSpc>
              <a:spcBef>
                <a:spcPts val="0"/>
              </a:spcBef>
              <a:spcAft>
                <a:spcPts val="0"/>
              </a:spcAft>
              <a:buNone/>
            </a:pPr>
            <a:r>
              <a:rPr lang="en" sz="1800" dirty="0">
                <a:solidFill>
                  <a:schemeClr val="dk1"/>
                </a:solidFill>
                <a:latin typeface="Consolas"/>
                <a:ea typeface="Consolas"/>
                <a:cs typeface="Consolas"/>
                <a:sym typeface="Consolas"/>
              </a:rPr>
              <a:t>   )</a:t>
            </a:r>
            <a:endParaRPr sz="1800" dirty="0">
              <a:solidFill>
                <a:schemeClr val="dk1"/>
              </a:solidFill>
              <a:latin typeface="Consolas"/>
              <a:ea typeface="Consolas"/>
              <a:cs typeface="Consolas"/>
              <a:sym typeface="Consolas"/>
            </a:endParaRPr>
          </a:p>
          <a:p>
            <a:pPr marL="0" lvl="0" indent="0" algn="l" rtl="0">
              <a:lnSpc>
                <a:spcPct val="100000"/>
              </a:lnSpc>
              <a:spcBef>
                <a:spcPts val="0"/>
              </a:spcBef>
              <a:spcAft>
                <a:spcPts val="0"/>
              </a:spcAft>
              <a:buNone/>
            </a:pPr>
            <a:r>
              <a:rPr lang="en" sz="1800" dirty="0">
                <a:solidFill>
                  <a:schemeClr val="dk1"/>
                </a:solidFill>
                <a:latin typeface="Consolas"/>
                <a:ea typeface="Consolas"/>
                <a:cs typeface="Consolas"/>
                <a:sym typeface="Consolas"/>
              </a:rPr>
              <a:t>}</a:t>
            </a:r>
            <a:endParaRPr sz="1800" dirty="0">
              <a:solidFill>
                <a:schemeClr val="dk1"/>
              </a:solidFill>
              <a:latin typeface="Consolas"/>
              <a:ea typeface="Consolas"/>
              <a:cs typeface="Consolas"/>
              <a:sym typeface="Consolas"/>
            </a:endParaRPr>
          </a:p>
          <a:p>
            <a:pPr marL="0" lvl="0" indent="0" algn="l" rtl="0">
              <a:lnSpc>
                <a:spcPct val="100000"/>
              </a:lnSpc>
              <a:spcBef>
                <a:spcPts val="0"/>
              </a:spcBef>
              <a:spcAft>
                <a:spcPts val="0"/>
              </a:spcAft>
              <a:buNone/>
            </a:pPr>
            <a:endParaRPr sz="1800" dirty="0">
              <a:solidFill>
                <a:srgbClr val="0000FF"/>
              </a:solidFill>
              <a:latin typeface="Consolas"/>
              <a:ea typeface="Consolas"/>
              <a:cs typeface="Consolas"/>
              <a:sym typeface="Consolas"/>
            </a:endParaRPr>
          </a:p>
          <a:p>
            <a:pPr marL="0" lvl="0" indent="0" algn="l" rtl="0">
              <a:lnSpc>
                <a:spcPct val="100000"/>
              </a:lnSpc>
              <a:spcBef>
                <a:spcPts val="0"/>
              </a:spcBef>
              <a:spcAft>
                <a:spcPts val="0"/>
              </a:spcAft>
              <a:buNone/>
            </a:pPr>
            <a:endParaRPr sz="1800" dirty="0">
              <a:solidFill>
                <a:schemeClr val="dk1"/>
              </a:solidFill>
              <a:latin typeface="Consolas"/>
              <a:ea typeface="Consolas"/>
              <a:cs typeface="Consolas"/>
              <a:sym typeface="Consolas"/>
            </a:endParaRPr>
          </a:p>
          <a:p>
            <a:pPr marL="0" lvl="0" indent="0" algn="l" rtl="0">
              <a:lnSpc>
                <a:spcPct val="100000"/>
              </a:lnSpc>
              <a:spcBef>
                <a:spcPts val="0"/>
              </a:spcBef>
              <a:spcAft>
                <a:spcPts val="0"/>
              </a:spcAft>
              <a:buNone/>
            </a:pPr>
            <a:endParaRPr sz="1800" dirty="0">
              <a:solidFill>
                <a:srgbClr val="0000FF"/>
              </a:solidFill>
              <a:latin typeface="Consolas"/>
              <a:ea typeface="Consolas"/>
              <a:cs typeface="Consolas"/>
              <a:sym typeface="Consolas"/>
            </a:endParaRPr>
          </a:p>
          <a:p>
            <a:pPr marL="0" lvl="0" indent="0" algn="l" rtl="0">
              <a:lnSpc>
                <a:spcPct val="100000"/>
              </a:lnSpc>
              <a:spcBef>
                <a:spcPts val="0"/>
              </a:spcBef>
              <a:spcAft>
                <a:spcPts val="0"/>
              </a:spcAft>
              <a:buNone/>
            </a:pPr>
            <a:endParaRPr sz="1800" dirty="0">
              <a:latin typeface="Consolas"/>
              <a:ea typeface="Consolas"/>
              <a:cs typeface="Consolas"/>
              <a:sym typeface="Consola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37"/>
        <p:cNvGrpSpPr/>
        <p:nvPr/>
      </p:nvGrpSpPr>
      <p:grpSpPr>
        <a:xfrm>
          <a:off x="0" y="0"/>
          <a:ext cx="0" cy="0"/>
          <a:chOff x="0" y="0"/>
          <a:chExt cx="0" cy="0"/>
        </a:xfrm>
      </p:grpSpPr>
      <p:sp>
        <p:nvSpPr>
          <p:cNvPr id="538" name="Google Shape;538;p73"/>
          <p:cNvSpPr txBox="1">
            <a:spLocks noGrp="1"/>
          </p:cNvSpPr>
          <p:nvPr>
            <p:ph type="subTitle" idx="1"/>
          </p:nvPr>
        </p:nvSpPr>
        <p:spPr>
          <a:xfrm>
            <a:off x="208200" y="1838544"/>
            <a:ext cx="2353200" cy="1466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400">
                <a:solidFill>
                  <a:schemeClr val="dk1"/>
                </a:solidFill>
                <a:latin typeface="Helvetica Neue"/>
                <a:ea typeface="Helvetica Neue"/>
                <a:cs typeface="Helvetica Neue"/>
                <a:sym typeface="Helvetica Neue"/>
              </a:rPr>
              <a:t>onClick function</a:t>
            </a:r>
            <a:endParaRPr sz="2400">
              <a:latin typeface="Helvetica Neue"/>
              <a:ea typeface="Helvetica Neue"/>
              <a:cs typeface="Helvetica Neue"/>
              <a:sym typeface="Helvetica Neue"/>
            </a:endParaRPr>
          </a:p>
        </p:txBody>
      </p:sp>
      <p:sp>
        <p:nvSpPr>
          <p:cNvPr id="539" name="Google Shape;539;p73"/>
          <p:cNvSpPr txBox="1"/>
          <p:nvPr/>
        </p:nvSpPr>
        <p:spPr>
          <a:xfrm>
            <a:off x="3264400" y="1132225"/>
            <a:ext cx="3803100" cy="473400"/>
          </a:xfrm>
          <a:prstGeom prst="rect">
            <a:avLst/>
          </a:prstGeom>
          <a:noFill/>
          <a:ln>
            <a:noFill/>
          </a:ln>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sz="1800">
                <a:solidFill>
                  <a:schemeClr val="dk1"/>
                </a:solidFill>
                <a:latin typeface="Consolas"/>
                <a:ea typeface="Consolas"/>
                <a:cs typeface="Consolas"/>
                <a:sym typeface="Consolas"/>
              </a:rPr>
              <a:t>&lt;div onClick={meow}&gt;</a:t>
            </a:r>
            <a:endParaRPr sz="1800">
              <a:solidFill>
                <a:schemeClr val="dk1"/>
              </a:solidFill>
              <a:latin typeface="Consolas"/>
              <a:ea typeface="Consolas"/>
              <a:cs typeface="Consolas"/>
              <a:sym typeface="Consolas"/>
            </a:endParaRPr>
          </a:p>
          <a:p>
            <a:pPr marL="0" lvl="0" indent="0" algn="l" rtl="0">
              <a:lnSpc>
                <a:spcPct val="150000"/>
              </a:lnSpc>
              <a:spcBef>
                <a:spcPts val="0"/>
              </a:spcBef>
              <a:spcAft>
                <a:spcPts val="0"/>
              </a:spcAft>
              <a:buNone/>
            </a:pPr>
            <a:endParaRPr sz="1800">
              <a:solidFill>
                <a:srgbClr val="0000FF"/>
              </a:solidFill>
              <a:latin typeface="Consolas"/>
              <a:ea typeface="Consolas"/>
              <a:cs typeface="Consolas"/>
              <a:sym typeface="Consolas"/>
            </a:endParaRPr>
          </a:p>
          <a:p>
            <a:pPr marL="0" lvl="0" indent="0" algn="l" rtl="0">
              <a:lnSpc>
                <a:spcPct val="150000"/>
              </a:lnSpc>
              <a:spcBef>
                <a:spcPts val="0"/>
              </a:spcBef>
              <a:spcAft>
                <a:spcPts val="0"/>
              </a:spcAft>
              <a:buNone/>
            </a:pPr>
            <a:endParaRPr sz="1800">
              <a:solidFill>
                <a:schemeClr val="dk1"/>
              </a:solidFill>
              <a:latin typeface="Consolas"/>
              <a:ea typeface="Consolas"/>
              <a:cs typeface="Consolas"/>
              <a:sym typeface="Consolas"/>
            </a:endParaRPr>
          </a:p>
          <a:p>
            <a:pPr marL="0" lvl="0" indent="0" algn="l" rtl="0">
              <a:lnSpc>
                <a:spcPct val="150000"/>
              </a:lnSpc>
              <a:spcBef>
                <a:spcPts val="0"/>
              </a:spcBef>
              <a:spcAft>
                <a:spcPts val="0"/>
              </a:spcAft>
              <a:buNone/>
            </a:pPr>
            <a:endParaRPr sz="1800">
              <a:solidFill>
                <a:srgbClr val="0000FF"/>
              </a:solidFill>
              <a:latin typeface="Consolas"/>
              <a:ea typeface="Consolas"/>
              <a:cs typeface="Consolas"/>
              <a:sym typeface="Consolas"/>
            </a:endParaRPr>
          </a:p>
          <a:p>
            <a:pPr marL="0" lvl="0" indent="0" algn="l" rtl="0">
              <a:lnSpc>
                <a:spcPct val="115000"/>
              </a:lnSpc>
              <a:spcBef>
                <a:spcPts val="0"/>
              </a:spcBef>
              <a:spcAft>
                <a:spcPts val="0"/>
              </a:spcAft>
              <a:buNone/>
            </a:pPr>
            <a:endParaRPr sz="1800">
              <a:latin typeface="Consolas"/>
              <a:ea typeface="Consolas"/>
              <a:cs typeface="Consolas"/>
              <a:sym typeface="Consolas"/>
            </a:endParaRPr>
          </a:p>
        </p:txBody>
      </p:sp>
      <p:sp>
        <p:nvSpPr>
          <p:cNvPr id="540" name="Google Shape;540;p73"/>
          <p:cNvSpPr txBox="1"/>
          <p:nvPr/>
        </p:nvSpPr>
        <p:spPr>
          <a:xfrm>
            <a:off x="3264400" y="2210125"/>
            <a:ext cx="3803100" cy="1359900"/>
          </a:xfrm>
          <a:prstGeom prst="rect">
            <a:avLst/>
          </a:prstGeom>
          <a:solidFill>
            <a:srgbClr val="EFEFEF"/>
          </a:solidFill>
          <a:ln w="28575" cap="flat" cmpd="sng">
            <a:solidFill>
              <a:srgbClr val="666666"/>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50000"/>
              </a:lnSpc>
              <a:spcBef>
                <a:spcPts val="0"/>
              </a:spcBef>
              <a:spcAft>
                <a:spcPts val="0"/>
              </a:spcAft>
              <a:buClr>
                <a:schemeClr val="dk1"/>
              </a:buClr>
              <a:buSzPts val="1100"/>
              <a:buFont typeface="Arial"/>
              <a:buNone/>
            </a:pPr>
            <a:r>
              <a:rPr lang="en" sz="1800">
                <a:solidFill>
                  <a:schemeClr val="dk1"/>
                </a:solidFill>
                <a:latin typeface="Consolas"/>
                <a:ea typeface="Consolas"/>
                <a:cs typeface="Consolas"/>
                <a:sym typeface="Consolas"/>
              </a:rPr>
              <a:t>function meow(){</a:t>
            </a:r>
            <a:endParaRPr sz="1800">
              <a:solidFill>
                <a:schemeClr val="dk1"/>
              </a:solidFill>
              <a:latin typeface="Consolas"/>
              <a:ea typeface="Consolas"/>
              <a:cs typeface="Consolas"/>
              <a:sym typeface="Consolas"/>
            </a:endParaRPr>
          </a:p>
          <a:p>
            <a:pPr marL="0" lvl="0" indent="0" algn="l" rtl="0">
              <a:lnSpc>
                <a:spcPct val="150000"/>
              </a:lnSpc>
              <a:spcBef>
                <a:spcPts val="0"/>
              </a:spcBef>
              <a:spcAft>
                <a:spcPts val="0"/>
              </a:spcAft>
              <a:buClr>
                <a:schemeClr val="dk1"/>
              </a:buClr>
              <a:buSzPts val="1100"/>
              <a:buFont typeface="Arial"/>
              <a:buNone/>
            </a:pPr>
            <a:r>
              <a:rPr lang="en" sz="1800">
                <a:solidFill>
                  <a:schemeClr val="dk1"/>
                </a:solidFill>
                <a:latin typeface="Consolas"/>
                <a:ea typeface="Consolas"/>
                <a:cs typeface="Consolas"/>
                <a:sym typeface="Consolas"/>
              </a:rPr>
              <a:t>	alert(“meow”);</a:t>
            </a:r>
            <a:endParaRPr sz="1800">
              <a:solidFill>
                <a:schemeClr val="dk1"/>
              </a:solidFill>
              <a:latin typeface="Consolas"/>
              <a:ea typeface="Consolas"/>
              <a:cs typeface="Consolas"/>
              <a:sym typeface="Consolas"/>
            </a:endParaRPr>
          </a:p>
          <a:p>
            <a:pPr marL="0" lvl="0" indent="0" algn="l" rtl="0">
              <a:lnSpc>
                <a:spcPct val="150000"/>
              </a:lnSpc>
              <a:spcBef>
                <a:spcPts val="0"/>
              </a:spcBef>
              <a:spcAft>
                <a:spcPts val="0"/>
              </a:spcAft>
              <a:buClr>
                <a:schemeClr val="dk1"/>
              </a:buClr>
              <a:buSzPts val="1100"/>
              <a:buFont typeface="Arial"/>
              <a:buNone/>
            </a:pPr>
            <a:r>
              <a:rPr lang="en" sz="1800">
                <a:solidFill>
                  <a:schemeClr val="dk1"/>
                </a:solidFill>
                <a:latin typeface="Consolas"/>
                <a:ea typeface="Consolas"/>
                <a:cs typeface="Consolas"/>
                <a:sym typeface="Consolas"/>
              </a:rPr>
              <a:t>}</a:t>
            </a:r>
            <a:endParaRPr sz="1800">
              <a:solidFill>
                <a:schemeClr val="dk1"/>
              </a:solidFill>
              <a:latin typeface="Consolas"/>
              <a:ea typeface="Consolas"/>
              <a:cs typeface="Consolas"/>
              <a:sym typeface="Consolas"/>
            </a:endParaRPr>
          </a:p>
          <a:p>
            <a:pPr marL="0" lvl="0" indent="0" algn="l" rtl="0">
              <a:lnSpc>
                <a:spcPct val="150000"/>
              </a:lnSpc>
              <a:spcBef>
                <a:spcPts val="0"/>
              </a:spcBef>
              <a:spcAft>
                <a:spcPts val="0"/>
              </a:spcAft>
              <a:buClr>
                <a:schemeClr val="dk1"/>
              </a:buClr>
              <a:buSzPts val="1100"/>
              <a:buFont typeface="Arial"/>
              <a:buNone/>
            </a:pPr>
            <a:endParaRPr sz="1800">
              <a:solidFill>
                <a:schemeClr val="dk1"/>
              </a:solidFill>
              <a:latin typeface="Consolas"/>
              <a:ea typeface="Consolas"/>
              <a:cs typeface="Consolas"/>
              <a:sym typeface="Consolas"/>
            </a:endParaRPr>
          </a:p>
          <a:p>
            <a:pPr marL="0" lvl="0" indent="0" algn="l" rtl="0">
              <a:lnSpc>
                <a:spcPct val="150000"/>
              </a:lnSpc>
              <a:spcBef>
                <a:spcPts val="0"/>
              </a:spcBef>
              <a:spcAft>
                <a:spcPts val="0"/>
              </a:spcAft>
              <a:buNone/>
            </a:pPr>
            <a:endParaRPr sz="1800">
              <a:solidFill>
                <a:schemeClr val="dk1"/>
              </a:solidFill>
              <a:latin typeface="Consolas"/>
              <a:ea typeface="Consolas"/>
              <a:cs typeface="Consolas"/>
              <a:sym typeface="Consolas"/>
            </a:endParaRPr>
          </a:p>
          <a:p>
            <a:pPr marL="0" lvl="0" indent="0" algn="l" rtl="0">
              <a:lnSpc>
                <a:spcPct val="150000"/>
              </a:lnSpc>
              <a:spcBef>
                <a:spcPts val="0"/>
              </a:spcBef>
              <a:spcAft>
                <a:spcPts val="0"/>
              </a:spcAft>
              <a:buNone/>
            </a:pPr>
            <a:endParaRPr sz="1800">
              <a:solidFill>
                <a:srgbClr val="0000FF"/>
              </a:solidFill>
              <a:latin typeface="Consolas"/>
              <a:ea typeface="Consolas"/>
              <a:cs typeface="Consolas"/>
              <a:sym typeface="Consolas"/>
            </a:endParaRPr>
          </a:p>
          <a:p>
            <a:pPr marL="0" lvl="0" indent="0" algn="l" rtl="0">
              <a:lnSpc>
                <a:spcPct val="150000"/>
              </a:lnSpc>
              <a:spcBef>
                <a:spcPts val="0"/>
              </a:spcBef>
              <a:spcAft>
                <a:spcPts val="0"/>
              </a:spcAft>
              <a:buNone/>
            </a:pPr>
            <a:endParaRPr sz="1800">
              <a:solidFill>
                <a:schemeClr val="dk1"/>
              </a:solidFill>
              <a:latin typeface="Consolas"/>
              <a:ea typeface="Consolas"/>
              <a:cs typeface="Consolas"/>
              <a:sym typeface="Consolas"/>
            </a:endParaRPr>
          </a:p>
          <a:p>
            <a:pPr marL="0" lvl="0" indent="0" algn="l" rtl="0">
              <a:lnSpc>
                <a:spcPct val="150000"/>
              </a:lnSpc>
              <a:spcBef>
                <a:spcPts val="0"/>
              </a:spcBef>
              <a:spcAft>
                <a:spcPts val="0"/>
              </a:spcAft>
              <a:buNone/>
            </a:pPr>
            <a:endParaRPr sz="1800">
              <a:solidFill>
                <a:srgbClr val="0000FF"/>
              </a:solidFill>
              <a:latin typeface="Consolas"/>
              <a:ea typeface="Consolas"/>
              <a:cs typeface="Consolas"/>
              <a:sym typeface="Consolas"/>
            </a:endParaRPr>
          </a:p>
          <a:p>
            <a:pPr marL="0" lvl="0" indent="0" algn="l" rtl="0">
              <a:lnSpc>
                <a:spcPct val="115000"/>
              </a:lnSpc>
              <a:spcBef>
                <a:spcPts val="0"/>
              </a:spcBef>
              <a:spcAft>
                <a:spcPts val="0"/>
              </a:spcAft>
              <a:buNone/>
            </a:pPr>
            <a:endParaRPr sz="1800">
              <a:latin typeface="Consolas"/>
              <a:ea typeface="Consolas"/>
              <a:cs typeface="Consolas"/>
              <a:sym typeface="Consola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44"/>
        <p:cNvGrpSpPr/>
        <p:nvPr/>
      </p:nvGrpSpPr>
      <p:grpSpPr>
        <a:xfrm>
          <a:off x="0" y="0"/>
          <a:ext cx="0" cy="0"/>
          <a:chOff x="0" y="0"/>
          <a:chExt cx="0" cy="0"/>
        </a:xfrm>
      </p:grpSpPr>
      <p:pic>
        <p:nvPicPr>
          <p:cNvPr id="545" name="Google Shape;545;p74" descr="Possibly the easiest timer you'll ever use. Big easy to see numbers. Beeps when it reaches 0. Voted #1 by timer-timer.com - that's us :) http://timer-timer.com" title="10 Minute Countdown Timer">
            <a:hlinkClick r:id="rId3"/>
          </p:cNvPr>
          <p:cNvPicPr preferRelativeResize="0"/>
          <p:nvPr/>
        </p:nvPicPr>
        <p:blipFill>
          <a:blip r:embed="rId4">
            <a:alphaModFix/>
          </a:blip>
          <a:stretch>
            <a:fillRect/>
          </a:stretch>
        </p:blipFill>
        <p:spPr>
          <a:xfrm>
            <a:off x="224376" y="2421525"/>
            <a:ext cx="2294450" cy="1720838"/>
          </a:xfrm>
          <a:prstGeom prst="rect">
            <a:avLst/>
          </a:prstGeom>
          <a:noFill/>
          <a:ln>
            <a:noFill/>
          </a:ln>
        </p:spPr>
      </p:pic>
      <p:sp>
        <p:nvSpPr>
          <p:cNvPr id="546" name="Google Shape;546;p74"/>
          <p:cNvSpPr txBox="1"/>
          <p:nvPr/>
        </p:nvSpPr>
        <p:spPr>
          <a:xfrm>
            <a:off x="3264400" y="1538800"/>
            <a:ext cx="5331000" cy="30882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zh-CN" altLang="en-US" sz="1800">
                <a:latin typeface="Helvetica Neue"/>
                <a:ea typeface="Helvetica Neue"/>
                <a:cs typeface="Helvetica Neue"/>
                <a:sym typeface="Helvetica Neue"/>
              </a:rPr>
              <a:t>在“</a:t>
            </a:r>
            <a:r>
              <a:rPr lang="en-US" altLang="zh-CN" sz="1800">
                <a:latin typeface="Helvetica Neue"/>
                <a:ea typeface="Helvetica Neue"/>
                <a:cs typeface="Helvetica Neue"/>
                <a:sym typeface="Helvetica Neue"/>
              </a:rPr>
              <a:t>6.3</a:t>
            </a:r>
            <a:r>
              <a:rPr lang="zh-CN" altLang="en-US" sz="1800">
                <a:latin typeface="Helvetica Neue"/>
                <a:ea typeface="Helvetica Neue"/>
                <a:cs typeface="Helvetica Neue"/>
                <a:sym typeface="Helvetica Neue"/>
              </a:rPr>
              <a:t>的课堂练习”中，添加函数到你的组件来响应（使用</a:t>
            </a:r>
            <a:r>
              <a:rPr lang="en-US" altLang="zh-CN" sz="1800">
                <a:latin typeface="Helvetica Neue"/>
                <a:ea typeface="Helvetica Neue"/>
                <a:cs typeface="Helvetica Neue"/>
                <a:sym typeface="Helvetica Neue"/>
              </a:rPr>
              <a:t>alert</a:t>
            </a:r>
            <a:r>
              <a:rPr lang="zh-CN" altLang="en-US" sz="1800">
                <a:latin typeface="Helvetica Neue"/>
                <a:ea typeface="Helvetica Neue"/>
                <a:cs typeface="Helvetica Neue"/>
                <a:sym typeface="Helvetica Neue"/>
              </a:rPr>
              <a:t>）不同的鼠标事件</a:t>
            </a:r>
            <a:endParaRPr sz="1800">
              <a:latin typeface="Helvetica Neue"/>
              <a:ea typeface="Helvetica Neue"/>
              <a:cs typeface="Helvetica Neue"/>
              <a:sym typeface="Helvetica Neue"/>
            </a:endParaRPr>
          </a:p>
          <a:p>
            <a:pPr marL="0" lvl="0" indent="0" algn="l" rtl="0">
              <a:lnSpc>
                <a:spcPct val="150000"/>
              </a:lnSpc>
              <a:spcBef>
                <a:spcPts val="1000"/>
              </a:spcBef>
              <a:spcAft>
                <a:spcPts val="0"/>
              </a:spcAft>
              <a:buClr>
                <a:schemeClr val="dk1"/>
              </a:buClr>
              <a:buSzPts val="1100"/>
              <a:buFont typeface="Arial"/>
              <a:buNone/>
            </a:pPr>
            <a:r>
              <a:rPr lang="en" sz="1800">
                <a:latin typeface="Helvetica Neue"/>
                <a:ea typeface="Helvetica Neue"/>
                <a:cs typeface="Helvetica Neue"/>
                <a:sym typeface="Helvetica Neue"/>
              </a:rPr>
              <a:t> // 1. Alert "prrrr" on onMouseOver</a:t>
            </a:r>
            <a:endParaRPr sz="1800">
              <a:latin typeface="Helvetica Neue"/>
              <a:ea typeface="Helvetica Neue"/>
              <a:cs typeface="Helvetica Neue"/>
              <a:sym typeface="Helvetica Neue"/>
            </a:endParaRPr>
          </a:p>
          <a:p>
            <a:pPr marL="0" lvl="0" indent="0" algn="l" rtl="0">
              <a:lnSpc>
                <a:spcPct val="150000"/>
              </a:lnSpc>
              <a:spcBef>
                <a:spcPts val="0"/>
              </a:spcBef>
              <a:spcAft>
                <a:spcPts val="0"/>
              </a:spcAft>
              <a:buClr>
                <a:schemeClr val="dk1"/>
              </a:buClr>
              <a:buSzPts val="1100"/>
              <a:buFont typeface="Arial"/>
              <a:buNone/>
            </a:pPr>
            <a:r>
              <a:rPr lang="en" sz="1800">
                <a:latin typeface="Helvetica Neue"/>
                <a:ea typeface="Helvetica Neue"/>
                <a:cs typeface="Helvetica Neue"/>
                <a:sym typeface="Helvetica Neue"/>
              </a:rPr>
              <a:t> // 2. Alert "Hiss" on onDoubleClick</a:t>
            </a:r>
            <a:endParaRPr sz="1800">
              <a:latin typeface="Helvetica Neue"/>
              <a:ea typeface="Helvetica Neue"/>
              <a:cs typeface="Helvetica Neue"/>
              <a:sym typeface="Helvetica Neue"/>
            </a:endParaRPr>
          </a:p>
          <a:p>
            <a:pPr marL="0" lvl="0" indent="0" algn="l" rtl="0">
              <a:lnSpc>
                <a:spcPct val="150000"/>
              </a:lnSpc>
              <a:spcBef>
                <a:spcPts val="0"/>
              </a:spcBef>
              <a:spcAft>
                <a:spcPts val="0"/>
              </a:spcAft>
              <a:buNone/>
            </a:pPr>
            <a:r>
              <a:rPr lang="en" sz="1800">
                <a:latin typeface="Helvetica Neue"/>
                <a:ea typeface="Helvetica Neue"/>
                <a:cs typeface="Helvetica Neue"/>
                <a:sym typeface="Helvetica Neue"/>
              </a:rPr>
              <a:t> // 3. Alert </a:t>
            </a:r>
            <a:r>
              <a:rPr lang="zh-CN" altLang="en-US" sz="1800">
                <a:latin typeface="Helvetica Neue"/>
                <a:ea typeface="Helvetica Neue"/>
                <a:cs typeface="Helvetica Neue"/>
                <a:sym typeface="Helvetica Neue"/>
              </a:rPr>
              <a:t>你的信息</a:t>
            </a:r>
            <a:r>
              <a:rPr lang="en" sz="1800">
                <a:latin typeface="Helvetica Neue"/>
                <a:ea typeface="Helvetica Neue"/>
                <a:cs typeface="Helvetica Neue"/>
                <a:sym typeface="Helvetica Neue"/>
              </a:rPr>
              <a:t> on onMouseLeave</a:t>
            </a:r>
            <a:endParaRPr sz="1800">
              <a:latin typeface="Helvetica Neue"/>
              <a:ea typeface="Helvetica Neue"/>
              <a:cs typeface="Helvetica Neue"/>
              <a:sym typeface="Helvetica Neue"/>
            </a:endParaRPr>
          </a:p>
          <a:p>
            <a:pPr marL="0" lvl="0" indent="0" algn="l" rtl="0">
              <a:lnSpc>
                <a:spcPct val="150000"/>
              </a:lnSpc>
              <a:spcBef>
                <a:spcPts val="0"/>
              </a:spcBef>
              <a:spcAft>
                <a:spcPts val="0"/>
              </a:spcAft>
              <a:buClr>
                <a:schemeClr val="dk1"/>
              </a:buClr>
              <a:buSzPts val="1100"/>
              <a:buFont typeface="Arial"/>
              <a:buNone/>
            </a:pPr>
            <a:r>
              <a:rPr lang="en" sz="1800">
                <a:latin typeface="Helvetica Neue"/>
                <a:ea typeface="Helvetica Neue"/>
                <a:cs typeface="Helvetica Neue"/>
                <a:sym typeface="Helvetica Neue"/>
              </a:rPr>
              <a:t>//  4. </a:t>
            </a:r>
            <a:r>
              <a:rPr lang="zh-CN" altLang="en-US" sz="1800">
                <a:latin typeface="Helvetica Neue"/>
                <a:ea typeface="Helvetica Neue"/>
                <a:cs typeface="Helvetica Neue"/>
                <a:sym typeface="Helvetica Neue"/>
              </a:rPr>
              <a:t>添加更多的函数</a:t>
            </a:r>
            <a:endParaRPr sz="1800">
              <a:solidFill>
                <a:schemeClr val="dk1"/>
              </a:solidFill>
              <a:latin typeface="Helvetica Neue"/>
              <a:ea typeface="Helvetica Neue"/>
              <a:cs typeface="Helvetica Neue"/>
              <a:sym typeface="Helvetica Neue"/>
            </a:endParaRPr>
          </a:p>
          <a:p>
            <a:pPr marL="0" lvl="0" indent="0" algn="l" rtl="0">
              <a:lnSpc>
                <a:spcPct val="115000"/>
              </a:lnSpc>
              <a:spcBef>
                <a:spcPts val="0"/>
              </a:spcBef>
              <a:spcAft>
                <a:spcPts val="0"/>
              </a:spcAft>
              <a:buNone/>
            </a:pPr>
            <a:endParaRPr sz="1800">
              <a:latin typeface="Helvetica Neue"/>
              <a:ea typeface="Helvetica Neue"/>
              <a:cs typeface="Helvetica Neue"/>
              <a:sym typeface="Helvetica Neue"/>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29"/>
          <p:cNvSpPr txBox="1">
            <a:spLocks noGrp="1"/>
          </p:cNvSpPr>
          <p:nvPr>
            <p:ph type="title"/>
          </p:nvPr>
        </p:nvSpPr>
        <p:spPr>
          <a:xfrm>
            <a:off x="1411200" y="58350"/>
            <a:ext cx="7502400" cy="90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Arrow Function Mini Lesson</a:t>
            </a:r>
            <a:endParaRPr/>
          </a:p>
        </p:txBody>
      </p:sp>
      <p:sp>
        <p:nvSpPr>
          <p:cNvPr id="230" name="Google Shape;230;p29"/>
          <p:cNvSpPr txBox="1">
            <a:spLocks noGrp="1"/>
          </p:cNvSpPr>
          <p:nvPr>
            <p:ph type="body" idx="1"/>
          </p:nvPr>
        </p:nvSpPr>
        <p:spPr>
          <a:xfrm>
            <a:off x="539500" y="1257300"/>
            <a:ext cx="8141700" cy="33192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Arrow functions provide a shorter way to define a function</a:t>
            </a:r>
            <a:endParaRPr/>
          </a:p>
        </p:txBody>
      </p:sp>
      <p:sp>
        <p:nvSpPr>
          <p:cNvPr id="231" name="Google Shape;231;p29"/>
          <p:cNvSpPr txBox="1"/>
          <p:nvPr/>
        </p:nvSpPr>
        <p:spPr>
          <a:xfrm>
            <a:off x="424650" y="1915450"/>
            <a:ext cx="3764400" cy="1148400"/>
          </a:xfrm>
          <a:prstGeom prst="rect">
            <a:avLst/>
          </a:prstGeom>
          <a:solidFill>
            <a:srgbClr val="EFEFEF"/>
          </a:solidFill>
          <a:ln w="2857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a:solidFill>
                  <a:srgbClr val="9C27B0"/>
                </a:solidFill>
                <a:latin typeface="Consolas"/>
                <a:ea typeface="Consolas"/>
                <a:cs typeface="Consolas"/>
                <a:sym typeface="Consolas"/>
              </a:rPr>
              <a:t>function</a:t>
            </a:r>
            <a:r>
              <a:rPr lang="en">
                <a:solidFill>
                  <a:schemeClr val="dk1"/>
                </a:solidFill>
                <a:latin typeface="Consolas"/>
                <a:ea typeface="Consolas"/>
                <a:cs typeface="Consolas"/>
                <a:sym typeface="Consolas"/>
              </a:rPr>
              <a:t> </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arg1</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arg2</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arg3</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t>
            </a:r>
            <a:r>
              <a:rPr lang="en">
                <a:solidFill>
                  <a:srgbClr val="616161"/>
                </a:solidFill>
                <a:latin typeface="Consolas"/>
                <a:ea typeface="Consolas"/>
                <a:cs typeface="Consolas"/>
                <a:sym typeface="Consolas"/>
              </a:rPr>
              <a:t>{</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a:t>
            </a:r>
            <a:r>
              <a:rPr lang="en">
                <a:solidFill>
                  <a:srgbClr val="9C27B0"/>
                </a:solidFill>
                <a:latin typeface="Consolas"/>
                <a:ea typeface="Consolas"/>
                <a:cs typeface="Consolas"/>
                <a:sym typeface="Consolas"/>
              </a:rPr>
              <a:t>var</a:t>
            </a:r>
            <a:r>
              <a:rPr lang="en">
                <a:solidFill>
                  <a:schemeClr val="dk1"/>
                </a:solidFill>
                <a:latin typeface="Consolas"/>
                <a:ea typeface="Consolas"/>
                <a:cs typeface="Consolas"/>
                <a:sym typeface="Consolas"/>
              </a:rPr>
              <a:t> value </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arg1 </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arg2 </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arg3</a:t>
            </a:r>
            <a:r>
              <a:rPr lang="en">
                <a:solidFill>
                  <a:srgbClr val="616161"/>
                </a:solidFill>
                <a:latin typeface="Consolas"/>
                <a:ea typeface="Consolas"/>
                <a:cs typeface="Consolas"/>
                <a:sym typeface="Consolas"/>
              </a:rPr>
              <a:t>;</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a:t>
            </a:r>
            <a:r>
              <a:rPr lang="en">
                <a:solidFill>
                  <a:srgbClr val="9C27B0"/>
                </a:solidFill>
                <a:latin typeface="Consolas"/>
                <a:ea typeface="Consolas"/>
                <a:cs typeface="Consolas"/>
                <a:sym typeface="Consolas"/>
              </a:rPr>
              <a:t>return</a:t>
            </a:r>
            <a:r>
              <a:rPr lang="en">
                <a:solidFill>
                  <a:schemeClr val="dk1"/>
                </a:solidFill>
                <a:latin typeface="Consolas"/>
                <a:ea typeface="Consolas"/>
                <a:cs typeface="Consolas"/>
                <a:sym typeface="Consolas"/>
              </a:rPr>
              <a:t> value</a:t>
            </a:r>
            <a:r>
              <a:rPr lang="en">
                <a:solidFill>
                  <a:srgbClr val="616161"/>
                </a:solidFill>
                <a:latin typeface="Consolas"/>
                <a:ea typeface="Consolas"/>
                <a:cs typeface="Consolas"/>
                <a:sym typeface="Consolas"/>
              </a:rPr>
              <a:t>;</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rgbClr val="616161"/>
                </a:solidFill>
                <a:latin typeface="Consolas"/>
                <a:ea typeface="Consolas"/>
                <a:cs typeface="Consolas"/>
                <a:sym typeface="Consolas"/>
              </a:rPr>
              <a:t>}</a:t>
            </a:r>
            <a:endParaRPr sz="1800">
              <a:latin typeface="Consolas"/>
              <a:ea typeface="Consolas"/>
              <a:cs typeface="Consolas"/>
              <a:sym typeface="Consolas"/>
            </a:endParaRPr>
          </a:p>
        </p:txBody>
      </p:sp>
      <p:sp>
        <p:nvSpPr>
          <p:cNvPr id="232" name="Google Shape;232;p29"/>
          <p:cNvSpPr txBox="1"/>
          <p:nvPr/>
        </p:nvSpPr>
        <p:spPr>
          <a:xfrm>
            <a:off x="424650" y="3319400"/>
            <a:ext cx="3764400" cy="905100"/>
          </a:xfrm>
          <a:prstGeom prst="rect">
            <a:avLst/>
          </a:prstGeom>
          <a:solidFill>
            <a:srgbClr val="EFEFEF"/>
          </a:solidFill>
          <a:ln w="2857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a:solidFill>
                  <a:srgbClr val="9C27B0"/>
                </a:solidFill>
                <a:latin typeface="Consolas"/>
                <a:ea typeface="Consolas"/>
                <a:cs typeface="Consolas"/>
                <a:sym typeface="Consolas"/>
              </a:rPr>
              <a:t>function</a:t>
            </a:r>
            <a:r>
              <a:rPr lang="en">
                <a:solidFill>
                  <a:schemeClr val="dk1"/>
                </a:solidFill>
                <a:latin typeface="Consolas"/>
                <a:ea typeface="Consolas"/>
                <a:cs typeface="Consolas"/>
                <a:sym typeface="Consolas"/>
              </a:rPr>
              <a:t> </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arg1</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arg2</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arg3</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t>
            </a:r>
            <a:r>
              <a:rPr lang="en">
                <a:solidFill>
                  <a:srgbClr val="616161"/>
                </a:solidFill>
                <a:latin typeface="Consolas"/>
                <a:ea typeface="Consolas"/>
                <a:cs typeface="Consolas"/>
                <a:sym typeface="Consolas"/>
              </a:rPr>
              <a:t>{</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a:t>
            </a:r>
            <a:r>
              <a:rPr lang="en">
                <a:solidFill>
                  <a:srgbClr val="9C27B0"/>
                </a:solidFill>
                <a:latin typeface="Consolas"/>
                <a:ea typeface="Consolas"/>
                <a:cs typeface="Consolas"/>
                <a:sym typeface="Consolas"/>
              </a:rPr>
              <a:t>return</a:t>
            </a:r>
            <a:r>
              <a:rPr lang="en">
                <a:solidFill>
                  <a:schemeClr val="dk1"/>
                </a:solidFill>
                <a:latin typeface="Consolas"/>
                <a:ea typeface="Consolas"/>
                <a:cs typeface="Consolas"/>
                <a:sym typeface="Consolas"/>
              </a:rPr>
              <a:t> arg1</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length</a:t>
            </a:r>
            <a:r>
              <a:rPr lang="en">
                <a:solidFill>
                  <a:srgbClr val="616161"/>
                </a:solidFill>
                <a:latin typeface="Consolas"/>
                <a:ea typeface="Consolas"/>
                <a:cs typeface="Consolas"/>
                <a:sym typeface="Consolas"/>
              </a:rPr>
              <a:t>;</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rgbClr val="616161"/>
                </a:solidFill>
                <a:latin typeface="Consolas"/>
                <a:ea typeface="Consolas"/>
                <a:cs typeface="Consolas"/>
                <a:sym typeface="Consolas"/>
              </a:rPr>
              <a:t>}</a:t>
            </a:r>
            <a:endParaRPr>
              <a:solidFill>
                <a:srgbClr val="9C27B0"/>
              </a:solidFill>
              <a:latin typeface="Consolas"/>
              <a:ea typeface="Consolas"/>
              <a:cs typeface="Consolas"/>
              <a:sym typeface="Consolas"/>
            </a:endParaRPr>
          </a:p>
        </p:txBody>
      </p:sp>
      <p:sp>
        <p:nvSpPr>
          <p:cNvPr id="233" name="Google Shape;233;p29"/>
          <p:cNvSpPr txBox="1"/>
          <p:nvPr/>
        </p:nvSpPr>
        <p:spPr>
          <a:xfrm>
            <a:off x="4916800" y="3408050"/>
            <a:ext cx="3764400" cy="727800"/>
          </a:xfrm>
          <a:prstGeom prst="rect">
            <a:avLst/>
          </a:prstGeom>
          <a:solidFill>
            <a:srgbClr val="EFEFEF"/>
          </a:solidFill>
          <a:ln w="2857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arg1</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arg2</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arg3</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t>
            </a:r>
            <a:r>
              <a:rPr lang="en">
                <a:solidFill>
                  <a:srgbClr val="616161"/>
                </a:solidFill>
                <a:latin typeface="Consolas"/>
                <a:ea typeface="Consolas"/>
                <a:cs typeface="Consolas"/>
                <a:sym typeface="Consolas"/>
              </a:rPr>
              <a:t>=&gt;</a:t>
            </a:r>
            <a:r>
              <a:rPr lang="en">
                <a:solidFill>
                  <a:schemeClr val="dk1"/>
                </a:solidFill>
                <a:latin typeface="Consolas"/>
                <a:ea typeface="Consolas"/>
                <a:cs typeface="Consolas"/>
                <a:sym typeface="Consolas"/>
              </a:rPr>
              <a:t> arg1</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length</a:t>
            </a:r>
            <a:endParaRPr>
              <a:solidFill>
                <a:srgbClr val="9C27B0"/>
              </a:solidFill>
              <a:latin typeface="Consolas"/>
              <a:ea typeface="Consolas"/>
              <a:cs typeface="Consolas"/>
              <a:sym typeface="Consolas"/>
            </a:endParaRPr>
          </a:p>
        </p:txBody>
      </p:sp>
      <p:sp>
        <p:nvSpPr>
          <p:cNvPr id="234" name="Google Shape;234;p29"/>
          <p:cNvSpPr txBox="1"/>
          <p:nvPr/>
        </p:nvSpPr>
        <p:spPr>
          <a:xfrm>
            <a:off x="4916800" y="1915450"/>
            <a:ext cx="3764400" cy="1148400"/>
          </a:xfrm>
          <a:prstGeom prst="rect">
            <a:avLst/>
          </a:prstGeom>
          <a:solidFill>
            <a:srgbClr val="EFEFEF"/>
          </a:solidFill>
          <a:ln w="28575" cap="flat" cmpd="sng">
            <a:solidFill>
              <a:srgbClr val="666666"/>
            </a:solidFill>
            <a:prstDash val="solid"/>
            <a:round/>
            <a:headEnd type="none" w="sm" len="sm"/>
            <a:tailEnd type="none" w="sm" len="sm"/>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arg1</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arg2</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arg3</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t>
            </a:r>
            <a:r>
              <a:rPr lang="en">
                <a:solidFill>
                  <a:srgbClr val="616161"/>
                </a:solidFill>
                <a:latin typeface="Consolas"/>
                <a:ea typeface="Consolas"/>
                <a:cs typeface="Consolas"/>
                <a:sym typeface="Consolas"/>
              </a:rPr>
              <a:t>=&gt;</a:t>
            </a:r>
            <a:r>
              <a:rPr lang="en">
                <a:solidFill>
                  <a:schemeClr val="dk1"/>
                </a:solidFill>
                <a:latin typeface="Consolas"/>
                <a:ea typeface="Consolas"/>
                <a:cs typeface="Consolas"/>
                <a:sym typeface="Consolas"/>
              </a:rPr>
              <a:t> </a:t>
            </a:r>
            <a:r>
              <a:rPr lang="en">
                <a:solidFill>
                  <a:srgbClr val="616161"/>
                </a:solidFill>
                <a:latin typeface="Consolas"/>
                <a:ea typeface="Consolas"/>
                <a:cs typeface="Consolas"/>
                <a:sym typeface="Consolas"/>
              </a:rPr>
              <a:t>{</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a:t>
            </a:r>
            <a:r>
              <a:rPr lang="en">
                <a:solidFill>
                  <a:srgbClr val="9C27B0"/>
                </a:solidFill>
                <a:latin typeface="Consolas"/>
                <a:ea typeface="Consolas"/>
                <a:cs typeface="Consolas"/>
                <a:sym typeface="Consolas"/>
              </a:rPr>
              <a:t>var</a:t>
            </a:r>
            <a:r>
              <a:rPr lang="en">
                <a:solidFill>
                  <a:schemeClr val="dk1"/>
                </a:solidFill>
                <a:latin typeface="Consolas"/>
                <a:ea typeface="Consolas"/>
                <a:cs typeface="Consolas"/>
                <a:sym typeface="Consolas"/>
              </a:rPr>
              <a:t> value </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arg1 </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arg2 </a:t>
            </a:r>
            <a:r>
              <a:rPr lang="en">
                <a:solidFill>
                  <a:srgbClr val="616161"/>
                </a:solidFill>
                <a:latin typeface="Consolas"/>
                <a:ea typeface="Consolas"/>
                <a:cs typeface="Consolas"/>
                <a:sym typeface="Consolas"/>
              </a:rPr>
              <a:t>-</a:t>
            </a:r>
            <a:r>
              <a:rPr lang="en">
                <a:solidFill>
                  <a:schemeClr val="dk1"/>
                </a:solidFill>
                <a:latin typeface="Consolas"/>
                <a:ea typeface="Consolas"/>
                <a:cs typeface="Consolas"/>
                <a:sym typeface="Consolas"/>
              </a:rPr>
              <a:t> arg3</a:t>
            </a:r>
            <a:r>
              <a:rPr lang="en">
                <a:solidFill>
                  <a:srgbClr val="616161"/>
                </a:solidFill>
                <a:latin typeface="Consolas"/>
                <a:ea typeface="Consolas"/>
                <a:cs typeface="Consolas"/>
                <a:sym typeface="Consolas"/>
              </a:rPr>
              <a:t>;</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chemeClr val="dk1"/>
                </a:solidFill>
                <a:latin typeface="Consolas"/>
                <a:ea typeface="Consolas"/>
                <a:cs typeface="Consolas"/>
                <a:sym typeface="Consolas"/>
              </a:rPr>
              <a:t>  </a:t>
            </a:r>
            <a:r>
              <a:rPr lang="en">
                <a:solidFill>
                  <a:srgbClr val="9C27B0"/>
                </a:solidFill>
                <a:latin typeface="Consolas"/>
                <a:ea typeface="Consolas"/>
                <a:cs typeface="Consolas"/>
                <a:sym typeface="Consolas"/>
              </a:rPr>
              <a:t>return</a:t>
            </a:r>
            <a:r>
              <a:rPr lang="en">
                <a:solidFill>
                  <a:schemeClr val="dk1"/>
                </a:solidFill>
                <a:latin typeface="Consolas"/>
                <a:ea typeface="Consolas"/>
                <a:cs typeface="Consolas"/>
                <a:sym typeface="Consolas"/>
              </a:rPr>
              <a:t> value</a:t>
            </a:r>
            <a:r>
              <a:rPr lang="en">
                <a:solidFill>
                  <a:srgbClr val="616161"/>
                </a:solidFill>
                <a:latin typeface="Consolas"/>
                <a:ea typeface="Consolas"/>
                <a:cs typeface="Consolas"/>
                <a:sym typeface="Consolas"/>
              </a:rPr>
              <a:t>;</a:t>
            </a:r>
            <a:endParaRPr>
              <a:solidFill>
                <a:schemeClr val="dk1"/>
              </a:solidFill>
              <a:latin typeface="Consolas"/>
              <a:ea typeface="Consolas"/>
              <a:cs typeface="Consolas"/>
              <a:sym typeface="Consolas"/>
            </a:endParaRPr>
          </a:p>
          <a:p>
            <a:pPr marL="0" lvl="0" indent="0" algn="l" rtl="0">
              <a:lnSpc>
                <a:spcPct val="115000"/>
              </a:lnSpc>
              <a:spcBef>
                <a:spcPts val="0"/>
              </a:spcBef>
              <a:spcAft>
                <a:spcPts val="0"/>
              </a:spcAft>
              <a:buNone/>
            </a:pPr>
            <a:r>
              <a:rPr lang="en">
                <a:solidFill>
                  <a:srgbClr val="616161"/>
                </a:solidFill>
                <a:latin typeface="Consolas"/>
                <a:ea typeface="Consolas"/>
                <a:cs typeface="Consolas"/>
                <a:sym typeface="Consolas"/>
              </a:rPr>
              <a:t>}</a:t>
            </a:r>
            <a:endParaRPr>
              <a:solidFill>
                <a:srgbClr val="9C27B0"/>
              </a:solidFill>
              <a:latin typeface="Consolas"/>
              <a:ea typeface="Consolas"/>
              <a:cs typeface="Consolas"/>
              <a:sym typeface="Consolas"/>
            </a:endParaRPr>
          </a:p>
        </p:txBody>
      </p:sp>
      <p:pic>
        <p:nvPicPr>
          <p:cNvPr id="235" name="Google Shape;235;p29"/>
          <p:cNvPicPr preferRelativeResize="0"/>
          <p:nvPr/>
        </p:nvPicPr>
        <p:blipFill>
          <a:blip r:embed="rId3">
            <a:alphaModFix/>
          </a:blip>
          <a:stretch>
            <a:fillRect/>
          </a:stretch>
        </p:blipFill>
        <p:spPr>
          <a:xfrm>
            <a:off x="4147037" y="2064686"/>
            <a:ext cx="849928" cy="849928"/>
          </a:xfrm>
          <a:prstGeom prst="rect">
            <a:avLst/>
          </a:prstGeom>
          <a:noFill/>
          <a:ln>
            <a:noFill/>
          </a:ln>
        </p:spPr>
      </p:pic>
      <p:pic>
        <p:nvPicPr>
          <p:cNvPr id="236" name="Google Shape;236;p29"/>
          <p:cNvPicPr preferRelativeResize="0"/>
          <p:nvPr/>
        </p:nvPicPr>
        <p:blipFill>
          <a:blip r:embed="rId3">
            <a:alphaModFix/>
          </a:blip>
          <a:stretch>
            <a:fillRect/>
          </a:stretch>
        </p:blipFill>
        <p:spPr>
          <a:xfrm>
            <a:off x="4147037" y="3346986"/>
            <a:ext cx="849928" cy="849928"/>
          </a:xfrm>
          <a:prstGeom prst="rect">
            <a:avLst/>
          </a:prstGeom>
          <a:noFill/>
          <a:ln>
            <a:noFill/>
          </a:ln>
        </p:spPr>
      </p:pic>
    </p:spTree>
    <p:extLst>
      <p:ext uri="{BB962C8B-B14F-4D97-AF65-F5344CB8AC3E}">
        <p14:creationId xmlns:p14="http://schemas.microsoft.com/office/powerpoint/2010/main" val="2824334573"/>
      </p:ext>
    </p:extLst>
  </p:cSld>
  <p:clrMapOvr>
    <a:masterClrMapping/>
  </p:clrMapOvr>
</p:sld>
</file>

<file path=ppt/theme/theme1.xml><?xml version="1.0" encoding="utf-8"?>
<a:theme xmlns:a="http://schemas.openxmlformats.org/drawingml/2006/main" name="Code Nation v2">
  <a:themeElements>
    <a:clrScheme name="Simple Light">
      <a:dk1>
        <a:srgbClr val="000000"/>
      </a:dk1>
      <a:lt1>
        <a:srgbClr val="FFFFFF"/>
      </a:lt1>
      <a:dk2>
        <a:srgbClr val="595959"/>
      </a:dk2>
      <a:lt2>
        <a:srgbClr val="EEEEEE"/>
      </a:lt2>
      <a:accent1>
        <a:srgbClr val="FFAA7B"/>
      </a:accent1>
      <a:accent2>
        <a:srgbClr val="212121"/>
      </a:accent2>
      <a:accent3>
        <a:srgbClr val="E4A4EE"/>
      </a:accent3>
      <a:accent4>
        <a:srgbClr val="FEE975"/>
      </a:accent4>
      <a:accent5>
        <a:srgbClr val="17D3FF"/>
      </a:accent5>
      <a:accent6>
        <a:srgbClr val="00FFCC"/>
      </a:accent6>
      <a:hlink>
        <a:srgbClr val="0080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929</Words>
  <Application>Microsoft Macintosh PowerPoint</Application>
  <PresentationFormat>全屏显示(16:9)</PresentationFormat>
  <Paragraphs>141</Paragraphs>
  <Slides>16</Slides>
  <Notes>16</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16</vt:i4>
      </vt:variant>
    </vt:vector>
  </HeadingPairs>
  <TitlesOfParts>
    <vt:vector size="21" baseType="lpstr">
      <vt:lpstr>Arial</vt:lpstr>
      <vt:lpstr>Consolas</vt:lpstr>
      <vt:lpstr>Helvetica Neue</vt:lpstr>
      <vt:lpstr>Roboto</vt:lpstr>
      <vt:lpstr>Code Nation v2</vt:lpstr>
      <vt:lpstr>PowerPoint 演示文稿</vt:lpstr>
      <vt:lpstr>PowerPoint 演示文稿</vt:lpstr>
      <vt:lpstr>PowerPoint 演示文稿</vt:lpstr>
      <vt:lpstr>创建函数（function）来响应事件（event）</vt:lpstr>
      <vt:lpstr>Event Functions</vt:lpstr>
      <vt:lpstr>PowerPoint 演示文稿</vt:lpstr>
      <vt:lpstr>PowerPoint 演示文稿</vt:lpstr>
      <vt:lpstr>PowerPoint 演示文稿</vt:lpstr>
      <vt:lpstr>Arrow Function Mini Lesson</vt:lpstr>
      <vt:lpstr>Syntax Breakdown</vt:lpstr>
      <vt:lpstr>Syntax Breakdown</vt:lpstr>
      <vt:lpstr>Syntax Breakdown</vt:lpstr>
      <vt:lpstr>Syntax Breakdown</vt:lpstr>
      <vt:lpstr>Syntax Breakdown</vt:lpstr>
      <vt:lpstr>Convert these to arrow functions</vt:lpstr>
      <vt:lpstr>PowerPoint 演示文稿</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Yishuai Chen</cp:lastModifiedBy>
  <cp:revision>15</cp:revision>
  <dcterms:modified xsi:type="dcterms:W3CDTF">2021-04-05T09:51:58Z</dcterms:modified>
</cp:coreProperties>
</file>